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sldIdLst>
    <p:sldId id="286" r:id="rId2"/>
    <p:sldId id="298" r:id="rId3"/>
    <p:sldId id="302" r:id="rId4"/>
    <p:sldId id="309" r:id="rId5"/>
    <p:sldId id="308" r:id="rId6"/>
    <p:sldId id="307" r:id="rId7"/>
    <p:sldId id="306" r:id="rId8"/>
    <p:sldId id="305" r:id="rId9"/>
    <p:sldId id="304" r:id="rId10"/>
    <p:sldId id="303" r:id="rId11"/>
    <p:sldId id="310" r:id="rId12"/>
    <p:sldId id="311" r:id="rId13"/>
    <p:sldId id="312" r:id="rId14"/>
    <p:sldId id="313" r:id="rId15"/>
    <p:sldId id="314" r:id="rId16"/>
    <p:sldId id="315" r:id="rId17"/>
    <p:sldId id="319" r:id="rId18"/>
    <p:sldId id="318" r:id="rId19"/>
    <p:sldId id="317" r:id="rId20"/>
    <p:sldId id="316" r:id="rId21"/>
    <p:sldId id="320" r:id="rId22"/>
    <p:sldId id="299" r:id="rId23"/>
    <p:sldId id="300" r:id="rId24"/>
    <p:sldId id="321" r:id="rId25"/>
    <p:sldId id="322" r:id="rId26"/>
    <p:sldId id="301" r:id="rId27"/>
    <p:sldId id="288" r:id="rId28"/>
    <p:sldId id="287" r:id="rId29"/>
    <p:sldId id="289" r:id="rId30"/>
    <p:sldId id="290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armane Adams" initials="SA" lastIdx="1" clrIdx="0">
    <p:extLst>
      <p:ext uri="{19B8F6BF-5375-455C-9EA6-DF929625EA0E}">
        <p15:presenceInfo xmlns:p15="http://schemas.microsoft.com/office/powerpoint/2012/main" userId="Sharmane Adam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3258"/>
    <a:srgbClr val="F6C9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26" y="20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F4D4D-0ABC-42AC-9AF4-365A62E1CE44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CBD60-ABBC-4AD2-9006-3B6BDC020549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729" y="5657605"/>
            <a:ext cx="3330913" cy="554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88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/>
    </mc:Choice>
    <mc:Fallback xmlns="">
      <p:transition advClick="0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835F4D4D-0ABC-42AC-9AF4-365A62E1CE44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99CBD60-ABBC-4AD2-9006-3B6BDC020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99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/>
    </mc:Choice>
    <mc:Fallback xmlns="">
      <p:transition advClick="0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35F4D4D-0ABC-42AC-9AF4-365A62E1CE44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B99CBD60-ABBC-4AD2-9006-3B6BDC020549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3853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7" r:id="rId2"/>
  </p:sldLayoutIdLst>
  <mc:AlternateContent xmlns:mc="http://schemas.openxmlformats.org/markup-compatibility/2006" xmlns:p14="http://schemas.microsoft.com/office/powerpoint/2010/main">
    <mc:Choice Requires="p14">
      <p:transition p14:dur="100" advClick="0" advTm="10000"/>
    </mc:Choice>
    <mc:Fallback xmlns="">
      <p:transition advClick="0" advTm="10000"/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264431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D3258"/>
                </a:solidFill>
                <a:latin typeface="+mj-lt"/>
              </a:rPr>
              <a:t>Livestreaming 101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2063932" y="910762"/>
            <a:ext cx="7707086" cy="0"/>
          </a:xfrm>
          <a:prstGeom prst="line">
            <a:avLst/>
          </a:prstGeom>
          <a:ln w="28575">
            <a:solidFill>
              <a:srgbClr val="F6C9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063932" y="1287128"/>
            <a:ext cx="83515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What is Facebook Live?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Why use Facebook Live?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Pre-requisites to livestreaming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Facebook Live step by step walkthrough</a:t>
            </a:r>
          </a:p>
        </p:txBody>
      </p:sp>
    </p:spTree>
    <p:extLst>
      <p:ext uri="{BB962C8B-B14F-4D97-AF65-F5344CB8AC3E}">
        <p14:creationId xmlns:p14="http://schemas.microsoft.com/office/powerpoint/2010/main" val="154043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/>
    </mc:Choice>
    <mc:Fallback xmlns="">
      <p:transition advClick="0" advTm="1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169" y="0"/>
            <a:ext cx="38636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39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/>
    </mc:Choice>
    <mc:Fallback xmlns="">
      <p:transition advClick="0" advTm="1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12172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01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/>
    </mc:Choice>
    <mc:Fallback xmlns="">
      <p:transition advClick="0" advTm="1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60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/>
    </mc:Choice>
    <mc:Fallback xmlns="">
      <p:transition advClick="0" advTm="1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12172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95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/>
    </mc:Choice>
    <mc:Fallback xmlns="">
      <p:transition advClick="0" advTm="1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12172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00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/>
    </mc:Choice>
    <mc:Fallback xmlns="">
      <p:transition advClick="0" advTm="1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12172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05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/>
    </mc:Choice>
    <mc:Fallback xmlns="">
      <p:transition advClick="0" advTm="1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12172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09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/>
    </mc:Choice>
    <mc:Fallback xmlns="">
      <p:transition advClick="0" advTm="1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12172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82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/>
    </mc:Choice>
    <mc:Fallback xmlns="">
      <p:transition advClick="0" advTm="10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12172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10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/>
    </mc:Choice>
    <mc:Fallback xmlns="">
      <p:transition advClick="0" advTm="1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12172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98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/>
    </mc:Choice>
    <mc:Fallback xmlns="">
      <p:transition advClick="0" advTm="1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169" y="0"/>
            <a:ext cx="38636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47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/>
    </mc:Choice>
    <mc:Fallback xmlns="">
      <p:transition advClick="0" advTm="10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12172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34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/>
    </mc:Choice>
    <mc:Fallback xmlns="">
      <p:transition advClick="0" advTm="10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12172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04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/>
    </mc:Choice>
    <mc:Fallback xmlns="">
      <p:transition advClick="0" advTm="10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264431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D3258"/>
                </a:solidFill>
                <a:latin typeface="+mj-lt"/>
              </a:rPr>
              <a:t>Livestreaming 101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2063932" y="910762"/>
            <a:ext cx="7707086" cy="0"/>
          </a:xfrm>
          <a:prstGeom prst="line">
            <a:avLst/>
          </a:prstGeom>
          <a:ln w="28575">
            <a:solidFill>
              <a:srgbClr val="F6C9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063932" y="1287128"/>
            <a:ext cx="83515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What is Facebook Live?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Why use Facebook Live?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Pre-requisites to livestreaming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Facebook Live step by step walkthrough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 few extra trips and advanced options</a:t>
            </a:r>
          </a:p>
        </p:txBody>
      </p:sp>
    </p:spTree>
    <p:extLst>
      <p:ext uri="{BB962C8B-B14F-4D97-AF65-F5344CB8AC3E}">
        <p14:creationId xmlns:p14="http://schemas.microsoft.com/office/powerpoint/2010/main" val="308471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/>
    </mc:Choice>
    <mc:Fallback xmlns="">
      <p:transition advClick="0" advTm="10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86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/>
    </mc:Choice>
    <mc:Fallback xmlns="">
      <p:transition advClick="0" advTm="10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050" y="514350"/>
            <a:ext cx="5705475" cy="570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20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/>
    </mc:Choice>
    <mc:Fallback xmlns="">
      <p:transition advClick="0" advTm="10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12172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76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/>
    </mc:Choice>
    <mc:Fallback xmlns="">
      <p:transition advClick="0" advTm="10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264431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D3258"/>
                </a:solidFill>
                <a:latin typeface="+mj-lt"/>
              </a:rPr>
              <a:t>Livestreaming 101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2063932" y="910762"/>
            <a:ext cx="7707086" cy="0"/>
          </a:xfrm>
          <a:prstGeom prst="line">
            <a:avLst/>
          </a:prstGeom>
          <a:ln w="28575">
            <a:solidFill>
              <a:srgbClr val="F6C9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063932" y="1287128"/>
            <a:ext cx="83515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What is Facebook Live?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Why use Facebook Live?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Pre-requisites to livestreaming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Facebook Live step by step walkthrough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 few extra trips and advanced options</a:t>
            </a:r>
          </a:p>
        </p:txBody>
      </p:sp>
    </p:spTree>
    <p:extLst>
      <p:ext uri="{BB962C8B-B14F-4D97-AF65-F5344CB8AC3E}">
        <p14:creationId xmlns:p14="http://schemas.microsoft.com/office/powerpoint/2010/main" val="415577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/>
    </mc:Choice>
    <mc:Fallback xmlns="">
      <p:transition advClick="0" advTm="10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43181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D3258"/>
                </a:solidFill>
                <a:latin typeface="+mj-lt"/>
              </a:rPr>
              <a:t>How to Engage Parishioners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2063932" y="689512"/>
            <a:ext cx="7707086" cy="0"/>
          </a:xfrm>
          <a:prstGeom prst="line">
            <a:avLst/>
          </a:prstGeom>
          <a:ln w="28575">
            <a:solidFill>
              <a:srgbClr val="F6C9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732103" y="4218744"/>
            <a:ext cx="6426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 a timer to countdown for Mass. 	</a:t>
            </a:r>
          </a:p>
        </p:txBody>
      </p:sp>
      <p:sp>
        <p:nvSpPr>
          <p:cNvPr id="6" name="Rectangle 5"/>
          <p:cNvSpPr/>
          <p:nvPr/>
        </p:nvSpPr>
        <p:spPr>
          <a:xfrm>
            <a:off x="3132097" y="4659198"/>
            <a:ext cx="557075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allows people to prepare.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timer informs people that Mass is about to start.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Participants can invite others to watch.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431" y="969162"/>
            <a:ext cx="5996271" cy="3021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77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/>
    </mc:Choice>
    <mc:Fallback xmlns="">
      <p:transition advClick="0" advTm="10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15088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D3258"/>
                </a:solidFill>
                <a:latin typeface="+mj-lt"/>
              </a:rPr>
              <a:t>How to Engage Parishioners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2063932" y="661419"/>
            <a:ext cx="7707086" cy="0"/>
          </a:xfrm>
          <a:prstGeom prst="line">
            <a:avLst/>
          </a:prstGeom>
          <a:ln w="28575">
            <a:solidFill>
              <a:srgbClr val="F6C9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950991" y="4148714"/>
            <a:ext cx="793296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Before Mass begins, allow parishioners to offer up any intentions.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Ask parishioners to virtually greet one another during the sign of peace.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Pray the Spiritual Communion Prayer during Communion.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After Mass, answer questions about the homily in the chat window.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892" y="818606"/>
            <a:ext cx="7689126" cy="317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61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/>
    </mc:Choice>
    <mc:Fallback xmlns="">
      <p:transition advClick="0" advTm="10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15088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D3258"/>
                </a:solidFill>
                <a:latin typeface="+mj-lt"/>
              </a:rPr>
              <a:t>Other Ways to Live Stream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2063932" y="661419"/>
            <a:ext cx="7707086" cy="0"/>
          </a:xfrm>
          <a:prstGeom prst="line">
            <a:avLst/>
          </a:prstGeom>
          <a:ln w="28575">
            <a:solidFill>
              <a:srgbClr val="F6C9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02" y="1518725"/>
            <a:ext cx="5741541" cy="37106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483" y="1518724"/>
            <a:ext cx="3157061" cy="371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41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/>
    </mc:Choice>
    <mc:Fallback xmlns="">
      <p:transition advClick="0" advTm="1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169" y="0"/>
            <a:ext cx="38636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72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/>
    </mc:Choice>
    <mc:Fallback xmlns="">
      <p:transition advClick="0" advTm="10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15088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D3258"/>
                </a:solidFill>
                <a:latin typeface="+mj-lt"/>
              </a:rPr>
              <a:t>Other Ways to Live Stream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2063932" y="661419"/>
            <a:ext cx="7707086" cy="0"/>
          </a:xfrm>
          <a:prstGeom prst="line">
            <a:avLst/>
          </a:prstGeom>
          <a:ln w="28575">
            <a:solidFill>
              <a:srgbClr val="F6C9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24" y="1236544"/>
            <a:ext cx="5335997" cy="3819042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6287589" y="2847703"/>
            <a:ext cx="1074202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768046" y="2116183"/>
            <a:ext cx="27954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Or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Pray the Divine Mercy Chaplet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Give a daily devotional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07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/>
    </mc:Choice>
    <mc:Fallback xmlns="">
      <p:transition advClick="0" advTm="1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169" y="0"/>
            <a:ext cx="38636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77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/>
    </mc:Choice>
    <mc:Fallback xmlns="">
      <p:transition advClick="0" advTm="1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169" y="0"/>
            <a:ext cx="38636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16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/>
    </mc:Choice>
    <mc:Fallback xmlns="">
      <p:transition advClick="0" advTm="1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169" y="0"/>
            <a:ext cx="38636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16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/>
    </mc:Choice>
    <mc:Fallback xmlns="">
      <p:transition advClick="0" advTm="1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169" y="0"/>
            <a:ext cx="38636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50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/>
    </mc:Choice>
    <mc:Fallback xmlns="">
      <p:transition advClick="0" advTm="1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169" y="0"/>
            <a:ext cx="38636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56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/>
    </mc:Choice>
    <mc:Fallback xmlns="">
      <p:transition advClick="0" advTm="1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169" y="0"/>
            <a:ext cx="38636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21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/>
    </mc:Choice>
    <mc:Fallback xmlns="">
      <p:transition advClick="0" advTm="10000"/>
    </mc:Fallback>
  </mc:AlternateContent>
</p:sld>
</file>

<file path=ppt/theme/theme1.xml><?xml version="1.0" encoding="utf-8"?>
<a:theme xmlns:a="http://schemas.openxmlformats.org/drawingml/2006/main" name="Retrospect">
  <a:themeElements>
    <a:clrScheme name="Custom 3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F6C987"/>
      </a:accent1>
      <a:accent2>
        <a:srgbClr val="0D3258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Diocese branding">
      <a:majorFont>
        <a:latin typeface="Playfair Display SC Black"/>
        <a:ea typeface=""/>
        <a:cs typeface=""/>
      </a:majorFont>
      <a:minorFont>
        <a:latin typeface="Lato"/>
        <a:ea typeface=""/>
        <a:cs typeface="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24040</TotalTime>
  <Words>183</Words>
  <Application>Microsoft Office PowerPoint</Application>
  <PresentationFormat>Widescreen</PresentationFormat>
  <Paragraphs>45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Lato</vt:lpstr>
      <vt:lpstr>Playfair Display SC Black</vt:lpstr>
      <vt:lpstr>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Sharmane Adams</dc:creator>
  <cp:lastModifiedBy>Teresa L. Peterson</cp:lastModifiedBy>
  <cp:revision>82</cp:revision>
  <dcterms:created xsi:type="dcterms:W3CDTF">2019-01-11T19:08:26Z</dcterms:created>
  <dcterms:modified xsi:type="dcterms:W3CDTF">2020-04-21T11:41:20Z</dcterms:modified>
</cp:coreProperties>
</file>