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3" r:id="rId5"/>
    <p:sldId id="275" r:id="rId6"/>
    <p:sldId id="259" r:id="rId7"/>
    <p:sldId id="267" r:id="rId8"/>
    <p:sldId id="266" r:id="rId9"/>
    <p:sldId id="264" r:id="rId10"/>
    <p:sldId id="268" r:id="rId11"/>
    <p:sldId id="269" r:id="rId12"/>
    <p:sldId id="270" r:id="rId13"/>
    <p:sldId id="271" r:id="rId14"/>
    <p:sldId id="272" r:id="rId15"/>
    <p:sldId id="274" r:id="rId16"/>
    <p:sldId id="27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F85B36-0432-4DC5-8716-E910F6CA1B16}" v="38" dt="2021-04-28T23:45:44.9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43" autoAdjust="0"/>
    <p:restoredTop sz="94660"/>
  </p:normalViewPr>
  <p:slideViewPr>
    <p:cSldViewPr snapToGrid="0">
      <p:cViewPr varScale="1">
        <p:scale>
          <a:sx n="75" d="100"/>
          <a:sy n="75" d="100"/>
        </p:scale>
        <p:origin x="196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Lipscomb" userId="c8c690992faf4c78" providerId="LiveId" clId="{BBF85B36-0432-4DC5-8716-E910F6CA1B16}"/>
    <pc:docChg chg="custSel addSld delSld modSld sldOrd modMainMaster">
      <pc:chgData name="John Lipscomb" userId="c8c690992faf4c78" providerId="LiveId" clId="{BBF85B36-0432-4DC5-8716-E910F6CA1B16}" dt="2021-04-28T23:47:51.832" v="808" actId="20577"/>
      <pc:docMkLst>
        <pc:docMk/>
      </pc:docMkLst>
      <pc:sldChg chg="setBg">
        <pc:chgData name="John Lipscomb" userId="c8c690992faf4c78" providerId="LiveId" clId="{BBF85B36-0432-4DC5-8716-E910F6CA1B16}" dt="2021-04-28T15:41:48.675" v="754"/>
        <pc:sldMkLst>
          <pc:docMk/>
          <pc:sldMk cId="2823293258" sldId="256"/>
        </pc:sldMkLst>
      </pc:sldChg>
      <pc:sldChg chg="ord">
        <pc:chgData name="John Lipscomb" userId="c8c690992faf4c78" providerId="LiveId" clId="{BBF85B36-0432-4DC5-8716-E910F6CA1B16}" dt="2021-04-28T15:35:00.188" v="645"/>
        <pc:sldMkLst>
          <pc:docMk/>
          <pc:sldMk cId="3983306367" sldId="259"/>
        </pc:sldMkLst>
      </pc:sldChg>
      <pc:sldChg chg="modSp del">
        <pc:chgData name="John Lipscomb" userId="c8c690992faf4c78" providerId="LiveId" clId="{BBF85B36-0432-4DC5-8716-E910F6CA1B16}" dt="2021-04-28T15:43:46.500" v="763" actId="2696"/>
        <pc:sldMkLst>
          <pc:docMk/>
          <pc:sldMk cId="1520850229" sldId="260"/>
        </pc:sldMkLst>
        <pc:picChg chg="mod">
          <ac:chgData name="John Lipscomb" userId="c8c690992faf4c78" providerId="LiveId" clId="{BBF85B36-0432-4DC5-8716-E910F6CA1B16}" dt="2021-04-28T15:42:07.711" v="758" actId="14100"/>
          <ac:picMkLst>
            <pc:docMk/>
            <pc:sldMk cId="1520850229" sldId="260"/>
            <ac:picMk id="6148" creationId="{01875518-270D-4E33-A469-4DEC6E7E4FAF}"/>
          </ac:picMkLst>
        </pc:picChg>
      </pc:sldChg>
      <pc:sldChg chg="modSp del">
        <pc:chgData name="John Lipscomb" userId="c8c690992faf4c78" providerId="LiveId" clId="{BBF85B36-0432-4DC5-8716-E910F6CA1B16}" dt="2021-04-28T15:43:48.867" v="764" actId="2696"/>
        <pc:sldMkLst>
          <pc:docMk/>
          <pc:sldMk cId="2056055584" sldId="261"/>
        </pc:sldMkLst>
        <pc:picChg chg="mod">
          <ac:chgData name="John Lipscomb" userId="c8c690992faf4c78" providerId="LiveId" clId="{BBF85B36-0432-4DC5-8716-E910F6CA1B16}" dt="2021-04-28T15:42:22.649" v="762" actId="14100"/>
          <ac:picMkLst>
            <pc:docMk/>
            <pc:sldMk cId="2056055584" sldId="261"/>
            <ac:picMk id="8194" creationId="{876AE0E0-443C-49E9-ABF3-7E9A3CEBE22D}"/>
          </ac:picMkLst>
        </pc:picChg>
      </pc:sldChg>
      <pc:sldChg chg="del ord">
        <pc:chgData name="John Lipscomb" userId="c8c690992faf4c78" providerId="LiveId" clId="{BBF85B36-0432-4DC5-8716-E910F6CA1B16}" dt="2021-04-28T15:43:58.841" v="765" actId="2696"/>
        <pc:sldMkLst>
          <pc:docMk/>
          <pc:sldMk cId="511792930" sldId="262"/>
        </pc:sldMkLst>
      </pc:sldChg>
      <pc:sldChg chg="del">
        <pc:chgData name="John Lipscomb" userId="c8c690992faf4c78" providerId="LiveId" clId="{BBF85B36-0432-4DC5-8716-E910F6CA1B16}" dt="2021-04-28T15:34:41.947" v="643" actId="2696"/>
        <pc:sldMkLst>
          <pc:docMk/>
          <pc:sldMk cId="206970558" sldId="263"/>
        </pc:sldMkLst>
      </pc:sldChg>
      <pc:sldChg chg="addSp delSp modSp mod">
        <pc:chgData name="John Lipscomb" userId="c8c690992faf4c78" providerId="LiveId" clId="{BBF85B36-0432-4DC5-8716-E910F6CA1B16}" dt="2021-04-28T23:46:27.732" v="783" actId="27636"/>
        <pc:sldMkLst>
          <pc:docMk/>
          <pc:sldMk cId="1385933054" sldId="266"/>
        </pc:sldMkLst>
        <pc:spChg chg="add mod">
          <ac:chgData name="John Lipscomb" userId="c8c690992faf4c78" providerId="LiveId" clId="{BBF85B36-0432-4DC5-8716-E910F6CA1B16}" dt="2021-04-28T23:46:27.732" v="783" actId="27636"/>
          <ac:spMkLst>
            <pc:docMk/>
            <pc:sldMk cId="1385933054" sldId="266"/>
            <ac:spMk id="3" creationId="{22636AF6-DB9C-41B2-9572-3AB042603520}"/>
          </ac:spMkLst>
        </pc:spChg>
        <pc:picChg chg="del mod">
          <ac:chgData name="John Lipscomb" userId="c8c690992faf4c78" providerId="LiveId" clId="{BBF85B36-0432-4DC5-8716-E910F6CA1B16}" dt="2021-04-28T23:45:44.937" v="772" actId="21"/>
          <ac:picMkLst>
            <pc:docMk/>
            <pc:sldMk cId="1385933054" sldId="266"/>
            <ac:picMk id="14340" creationId="{30F2D43C-8257-4BE8-88CD-CBF55E7D67C8}"/>
          </ac:picMkLst>
        </pc:picChg>
      </pc:sldChg>
      <pc:sldChg chg="modSp mod">
        <pc:chgData name="John Lipscomb" userId="c8c690992faf4c78" providerId="LiveId" clId="{BBF85B36-0432-4DC5-8716-E910F6CA1B16}" dt="2021-04-28T14:46:57.322" v="362" actId="27636"/>
        <pc:sldMkLst>
          <pc:docMk/>
          <pc:sldMk cId="2405290464" sldId="268"/>
        </pc:sldMkLst>
        <pc:spChg chg="mod">
          <ac:chgData name="John Lipscomb" userId="c8c690992faf4c78" providerId="LiveId" clId="{BBF85B36-0432-4DC5-8716-E910F6CA1B16}" dt="2021-04-28T14:46:57.322" v="362" actId="27636"/>
          <ac:spMkLst>
            <pc:docMk/>
            <pc:sldMk cId="2405290464" sldId="268"/>
            <ac:spMk id="3" creationId="{C7AFF361-3A81-4392-9C18-AE687B99C7F4}"/>
          </ac:spMkLst>
        </pc:spChg>
      </pc:sldChg>
      <pc:sldChg chg="modSp add mod">
        <pc:chgData name="John Lipscomb" userId="c8c690992faf4c78" providerId="LiveId" clId="{BBF85B36-0432-4DC5-8716-E910F6CA1B16}" dt="2021-04-28T23:47:26.711" v="796" actId="20577"/>
        <pc:sldMkLst>
          <pc:docMk/>
          <pc:sldMk cId="46007496" sldId="269"/>
        </pc:sldMkLst>
        <pc:spChg chg="mod">
          <ac:chgData name="John Lipscomb" userId="c8c690992faf4c78" providerId="LiveId" clId="{BBF85B36-0432-4DC5-8716-E910F6CA1B16}" dt="2021-04-28T23:47:26.711" v="796" actId="20577"/>
          <ac:spMkLst>
            <pc:docMk/>
            <pc:sldMk cId="46007496" sldId="269"/>
            <ac:spMk id="3" creationId="{C7AFF361-3A81-4392-9C18-AE687B99C7F4}"/>
          </ac:spMkLst>
        </pc:spChg>
      </pc:sldChg>
      <pc:sldChg chg="modSp add mod">
        <pc:chgData name="John Lipscomb" userId="c8c690992faf4c78" providerId="LiveId" clId="{BBF85B36-0432-4DC5-8716-E910F6CA1B16}" dt="2021-04-28T23:47:51.832" v="808" actId="20577"/>
        <pc:sldMkLst>
          <pc:docMk/>
          <pc:sldMk cId="1934773757" sldId="270"/>
        </pc:sldMkLst>
        <pc:spChg chg="mod">
          <ac:chgData name="John Lipscomb" userId="c8c690992faf4c78" providerId="LiveId" clId="{BBF85B36-0432-4DC5-8716-E910F6CA1B16}" dt="2021-04-28T23:47:51.832" v="808" actId="20577"/>
          <ac:spMkLst>
            <pc:docMk/>
            <pc:sldMk cId="1934773757" sldId="270"/>
            <ac:spMk id="3" creationId="{C7AFF361-3A81-4392-9C18-AE687B99C7F4}"/>
          </ac:spMkLst>
        </pc:spChg>
      </pc:sldChg>
      <pc:sldChg chg="add del">
        <pc:chgData name="John Lipscomb" userId="c8c690992faf4c78" providerId="LiveId" clId="{BBF85B36-0432-4DC5-8716-E910F6CA1B16}" dt="2021-04-28T15:16:28.257" v="364" actId="2696"/>
        <pc:sldMkLst>
          <pc:docMk/>
          <pc:sldMk cId="2854260191" sldId="270"/>
        </pc:sldMkLst>
      </pc:sldChg>
      <pc:sldChg chg="modSp add mod">
        <pc:chgData name="John Lipscomb" userId="c8c690992faf4c78" providerId="LiveId" clId="{BBF85B36-0432-4DC5-8716-E910F6CA1B16}" dt="2021-04-28T15:19:05.042" v="495" actId="20577"/>
        <pc:sldMkLst>
          <pc:docMk/>
          <pc:sldMk cId="3191156626" sldId="271"/>
        </pc:sldMkLst>
        <pc:spChg chg="mod">
          <ac:chgData name="John Lipscomb" userId="c8c690992faf4c78" providerId="LiveId" clId="{BBF85B36-0432-4DC5-8716-E910F6CA1B16}" dt="2021-04-28T15:19:05.042" v="495" actId="20577"/>
          <ac:spMkLst>
            <pc:docMk/>
            <pc:sldMk cId="3191156626" sldId="271"/>
            <ac:spMk id="3" creationId="{C7AFF361-3A81-4392-9C18-AE687B99C7F4}"/>
          </ac:spMkLst>
        </pc:spChg>
      </pc:sldChg>
      <pc:sldChg chg="modSp add mod">
        <pc:chgData name="John Lipscomb" userId="c8c690992faf4c78" providerId="LiveId" clId="{BBF85B36-0432-4DC5-8716-E910F6CA1B16}" dt="2021-04-28T15:20:34.141" v="590" actId="113"/>
        <pc:sldMkLst>
          <pc:docMk/>
          <pc:sldMk cId="126760816" sldId="272"/>
        </pc:sldMkLst>
        <pc:spChg chg="mod">
          <ac:chgData name="John Lipscomb" userId="c8c690992faf4c78" providerId="LiveId" clId="{BBF85B36-0432-4DC5-8716-E910F6CA1B16}" dt="2021-04-28T15:20:34.141" v="590" actId="113"/>
          <ac:spMkLst>
            <pc:docMk/>
            <pc:sldMk cId="126760816" sldId="272"/>
            <ac:spMk id="3" creationId="{C7AFF361-3A81-4392-9C18-AE687B99C7F4}"/>
          </ac:spMkLst>
        </pc:spChg>
      </pc:sldChg>
      <pc:sldChg chg="addSp delSp modSp new mod">
        <pc:chgData name="John Lipscomb" userId="c8c690992faf4c78" providerId="LiveId" clId="{BBF85B36-0432-4DC5-8716-E910F6CA1B16}" dt="2021-04-28T15:35:49.337" v="708" actId="14100"/>
        <pc:sldMkLst>
          <pc:docMk/>
          <pc:sldMk cId="4274556365" sldId="273"/>
        </pc:sldMkLst>
        <pc:spChg chg="mod">
          <ac:chgData name="John Lipscomb" userId="c8c690992faf4c78" providerId="LiveId" clId="{BBF85B36-0432-4DC5-8716-E910F6CA1B16}" dt="2021-04-28T15:35:49.337" v="708" actId="14100"/>
          <ac:spMkLst>
            <pc:docMk/>
            <pc:sldMk cId="4274556365" sldId="273"/>
            <ac:spMk id="2" creationId="{E5367B9C-A795-4811-8964-987F51D7A29E}"/>
          </ac:spMkLst>
        </pc:spChg>
        <pc:spChg chg="del mod">
          <ac:chgData name="John Lipscomb" userId="c8c690992faf4c78" providerId="LiveId" clId="{BBF85B36-0432-4DC5-8716-E910F6CA1B16}" dt="2021-04-28T15:28:53.657" v="637"/>
          <ac:spMkLst>
            <pc:docMk/>
            <pc:sldMk cId="4274556365" sldId="273"/>
            <ac:spMk id="3" creationId="{7CD87F06-C2EC-4AEC-A09E-032C8F02DB2F}"/>
          </ac:spMkLst>
        </pc:spChg>
        <pc:picChg chg="add mod">
          <ac:chgData name="John Lipscomb" userId="c8c690992faf4c78" providerId="LiveId" clId="{BBF85B36-0432-4DC5-8716-E910F6CA1B16}" dt="2021-04-28T15:33:52.602" v="642" actId="1076"/>
          <ac:picMkLst>
            <pc:docMk/>
            <pc:sldMk cId="4274556365" sldId="273"/>
            <ac:picMk id="2050" creationId="{C3F4D52A-6F4D-4F72-AB22-88FB4B695B84}"/>
          </ac:picMkLst>
        </pc:picChg>
      </pc:sldChg>
      <pc:sldChg chg="addSp modSp new">
        <pc:chgData name="John Lipscomb" userId="c8c690992faf4c78" providerId="LiveId" clId="{BBF85B36-0432-4DC5-8716-E910F6CA1B16}" dt="2021-04-28T15:26:24.679" v="603" actId="14100"/>
        <pc:sldMkLst>
          <pc:docMk/>
          <pc:sldMk cId="2284434981" sldId="274"/>
        </pc:sldMkLst>
        <pc:picChg chg="add mod">
          <ac:chgData name="John Lipscomb" userId="c8c690992faf4c78" providerId="LiveId" clId="{BBF85B36-0432-4DC5-8716-E910F6CA1B16}" dt="2021-04-28T15:26:24.679" v="603" actId="14100"/>
          <ac:picMkLst>
            <pc:docMk/>
            <pc:sldMk cId="2284434981" sldId="274"/>
            <ac:picMk id="1026" creationId="{163EB50C-07F5-45A4-B6DE-93D8CA7709B6}"/>
          </ac:picMkLst>
        </pc:picChg>
      </pc:sldChg>
      <pc:sldChg chg="addSp modSp new mod">
        <pc:chgData name="John Lipscomb" userId="c8c690992faf4c78" providerId="LiveId" clId="{BBF85B36-0432-4DC5-8716-E910F6CA1B16}" dt="2021-04-28T15:39:49.588" v="750" actId="1076"/>
        <pc:sldMkLst>
          <pc:docMk/>
          <pc:sldMk cId="2868228000" sldId="275"/>
        </pc:sldMkLst>
        <pc:spChg chg="mod">
          <ac:chgData name="John Lipscomb" userId="c8c690992faf4c78" providerId="LiveId" clId="{BBF85B36-0432-4DC5-8716-E910F6CA1B16}" dt="2021-04-28T15:39:42.329" v="748" actId="27636"/>
          <ac:spMkLst>
            <pc:docMk/>
            <pc:sldMk cId="2868228000" sldId="275"/>
            <ac:spMk id="3" creationId="{17FA7E81-C0A7-4E76-B5B6-B2A551891239}"/>
          </ac:spMkLst>
        </pc:spChg>
        <pc:spChg chg="mod">
          <ac:chgData name="John Lipscomb" userId="c8c690992faf4c78" providerId="LiveId" clId="{BBF85B36-0432-4DC5-8716-E910F6CA1B16}" dt="2021-04-28T15:38:40.643" v="714" actId="1076"/>
          <ac:spMkLst>
            <pc:docMk/>
            <pc:sldMk cId="2868228000" sldId="275"/>
            <ac:spMk id="4" creationId="{55206DAA-81D2-458C-BA4F-1500285660C4}"/>
          </ac:spMkLst>
        </pc:spChg>
        <pc:picChg chg="add mod">
          <ac:chgData name="John Lipscomb" userId="c8c690992faf4c78" providerId="LiveId" clId="{BBF85B36-0432-4DC5-8716-E910F6CA1B16}" dt="2021-04-28T15:39:49.588" v="750" actId="1076"/>
          <ac:picMkLst>
            <pc:docMk/>
            <pc:sldMk cId="2868228000" sldId="275"/>
            <ac:picMk id="3074" creationId="{7DDE9334-065B-4BCA-8E52-5184773786F4}"/>
          </ac:picMkLst>
        </pc:picChg>
      </pc:sldChg>
      <pc:sldMasterChg chg="setBg modSldLayout">
        <pc:chgData name="John Lipscomb" userId="c8c690992faf4c78" providerId="LiveId" clId="{BBF85B36-0432-4DC5-8716-E910F6CA1B16}" dt="2021-04-28T15:41:48.675" v="754"/>
        <pc:sldMasterMkLst>
          <pc:docMk/>
          <pc:sldMasterMk cId="3555399792" sldId="2147483660"/>
        </pc:sldMasterMkLst>
        <pc:sldLayoutChg chg="setBg">
          <pc:chgData name="John Lipscomb" userId="c8c690992faf4c78" providerId="LiveId" clId="{BBF85B36-0432-4DC5-8716-E910F6CA1B16}" dt="2021-04-28T15:41:48.675" v="754"/>
          <pc:sldLayoutMkLst>
            <pc:docMk/>
            <pc:sldMasterMk cId="3555399792" sldId="2147483660"/>
            <pc:sldLayoutMk cId="2731426005" sldId="2147483661"/>
          </pc:sldLayoutMkLst>
        </pc:sldLayoutChg>
        <pc:sldLayoutChg chg="setBg">
          <pc:chgData name="John Lipscomb" userId="c8c690992faf4c78" providerId="LiveId" clId="{BBF85B36-0432-4DC5-8716-E910F6CA1B16}" dt="2021-04-28T15:41:48.675" v="754"/>
          <pc:sldLayoutMkLst>
            <pc:docMk/>
            <pc:sldMasterMk cId="3555399792" sldId="2147483660"/>
            <pc:sldLayoutMk cId="2135384193" sldId="2147483662"/>
          </pc:sldLayoutMkLst>
        </pc:sldLayoutChg>
        <pc:sldLayoutChg chg="setBg">
          <pc:chgData name="John Lipscomb" userId="c8c690992faf4c78" providerId="LiveId" clId="{BBF85B36-0432-4DC5-8716-E910F6CA1B16}" dt="2021-04-28T15:41:48.675" v="754"/>
          <pc:sldLayoutMkLst>
            <pc:docMk/>
            <pc:sldMasterMk cId="3555399792" sldId="2147483660"/>
            <pc:sldLayoutMk cId="1478882015" sldId="2147483663"/>
          </pc:sldLayoutMkLst>
        </pc:sldLayoutChg>
        <pc:sldLayoutChg chg="setBg">
          <pc:chgData name="John Lipscomb" userId="c8c690992faf4c78" providerId="LiveId" clId="{BBF85B36-0432-4DC5-8716-E910F6CA1B16}" dt="2021-04-28T15:41:48.675" v="754"/>
          <pc:sldLayoutMkLst>
            <pc:docMk/>
            <pc:sldMasterMk cId="3555399792" sldId="2147483660"/>
            <pc:sldLayoutMk cId="509466927" sldId="2147483664"/>
          </pc:sldLayoutMkLst>
        </pc:sldLayoutChg>
        <pc:sldLayoutChg chg="setBg">
          <pc:chgData name="John Lipscomb" userId="c8c690992faf4c78" providerId="LiveId" clId="{BBF85B36-0432-4DC5-8716-E910F6CA1B16}" dt="2021-04-28T15:41:48.675" v="754"/>
          <pc:sldLayoutMkLst>
            <pc:docMk/>
            <pc:sldMasterMk cId="3555399792" sldId="2147483660"/>
            <pc:sldLayoutMk cId="3710082327" sldId="2147483665"/>
          </pc:sldLayoutMkLst>
        </pc:sldLayoutChg>
        <pc:sldLayoutChg chg="setBg">
          <pc:chgData name="John Lipscomb" userId="c8c690992faf4c78" providerId="LiveId" clId="{BBF85B36-0432-4DC5-8716-E910F6CA1B16}" dt="2021-04-28T15:41:48.675" v="754"/>
          <pc:sldLayoutMkLst>
            <pc:docMk/>
            <pc:sldMasterMk cId="3555399792" sldId="2147483660"/>
            <pc:sldLayoutMk cId="182007323" sldId="2147483666"/>
          </pc:sldLayoutMkLst>
        </pc:sldLayoutChg>
        <pc:sldLayoutChg chg="setBg">
          <pc:chgData name="John Lipscomb" userId="c8c690992faf4c78" providerId="LiveId" clId="{BBF85B36-0432-4DC5-8716-E910F6CA1B16}" dt="2021-04-28T15:41:48.675" v="754"/>
          <pc:sldLayoutMkLst>
            <pc:docMk/>
            <pc:sldMasterMk cId="3555399792" sldId="2147483660"/>
            <pc:sldLayoutMk cId="3092403388" sldId="2147483667"/>
          </pc:sldLayoutMkLst>
        </pc:sldLayoutChg>
        <pc:sldLayoutChg chg="setBg">
          <pc:chgData name="John Lipscomb" userId="c8c690992faf4c78" providerId="LiveId" clId="{BBF85B36-0432-4DC5-8716-E910F6CA1B16}" dt="2021-04-28T15:41:48.675" v="754"/>
          <pc:sldLayoutMkLst>
            <pc:docMk/>
            <pc:sldMasterMk cId="3555399792" sldId="2147483660"/>
            <pc:sldLayoutMk cId="2193082262" sldId="2147483668"/>
          </pc:sldLayoutMkLst>
        </pc:sldLayoutChg>
        <pc:sldLayoutChg chg="setBg">
          <pc:chgData name="John Lipscomb" userId="c8c690992faf4c78" providerId="LiveId" clId="{BBF85B36-0432-4DC5-8716-E910F6CA1B16}" dt="2021-04-28T15:41:48.675" v="754"/>
          <pc:sldLayoutMkLst>
            <pc:docMk/>
            <pc:sldMasterMk cId="3555399792" sldId="2147483660"/>
            <pc:sldLayoutMk cId="1759157277" sldId="2147483669"/>
          </pc:sldLayoutMkLst>
        </pc:sldLayoutChg>
        <pc:sldLayoutChg chg="setBg">
          <pc:chgData name="John Lipscomb" userId="c8c690992faf4c78" providerId="LiveId" clId="{BBF85B36-0432-4DC5-8716-E910F6CA1B16}" dt="2021-04-28T15:41:48.675" v="754"/>
          <pc:sldLayoutMkLst>
            <pc:docMk/>
            <pc:sldMasterMk cId="3555399792" sldId="2147483660"/>
            <pc:sldLayoutMk cId="2113437649" sldId="2147483670"/>
          </pc:sldLayoutMkLst>
        </pc:sldLayoutChg>
        <pc:sldLayoutChg chg="setBg">
          <pc:chgData name="John Lipscomb" userId="c8c690992faf4c78" providerId="LiveId" clId="{BBF85B36-0432-4DC5-8716-E910F6CA1B16}" dt="2021-04-28T15:41:48.675" v="754"/>
          <pc:sldLayoutMkLst>
            <pc:docMk/>
            <pc:sldMasterMk cId="3555399792" sldId="2147483660"/>
            <pc:sldLayoutMk cId="4288041986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4/29/2021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041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84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2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3" y="365761"/>
            <a:ext cx="10895107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4/29/2021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37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57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3" y="365761"/>
            <a:ext cx="10895107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082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5" y="365127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8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8" y="2667001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7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7001"/>
            <a:ext cx="556110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4/29/2021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03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5" y="365761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7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t>4/29/2021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07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4/29/2021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082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6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8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5" y="425452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5" y="1949451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5" y="641667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4/29/2021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7" y="641667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1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9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vatican.va/content/benedict-xvi/en/encyclicals/documents/hf_ben-xvi_enc_20051225_deus-caritas-est.html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8">
            <a:extLst>
              <a:ext uri="{FF2B5EF4-FFF2-40B4-BE49-F238E27FC236}">
                <a16:creationId xmlns:a16="http://schemas.microsoft.com/office/drawing/2014/main" id="{1E644DE9-8D09-43E2-BA69-F57482CFC9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1" name="Rectangle 10">
            <a:extLst>
              <a:ext uri="{FF2B5EF4-FFF2-40B4-BE49-F238E27FC236}">
                <a16:creationId xmlns:a16="http://schemas.microsoft.com/office/drawing/2014/main" id="{6C23C919-B32E-40FF-B3D8-631316E84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32" name="Picture 3">
            <a:extLst>
              <a:ext uri="{FF2B5EF4-FFF2-40B4-BE49-F238E27FC236}">
                <a16:creationId xmlns:a16="http://schemas.microsoft.com/office/drawing/2014/main" id="{2ED6E8D0-24EB-4F28-A021-93F3D4E587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5545" b="10203"/>
          <a:stretch/>
        </p:blipFill>
        <p:spPr>
          <a:xfrm>
            <a:off x="2060895" y="-2"/>
            <a:ext cx="10128037" cy="6856614"/>
          </a:xfrm>
          <a:prstGeom prst="rect">
            <a:avLst/>
          </a:prstGeom>
        </p:spPr>
      </p:pic>
      <p:grpSp>
        <p:nvGrpSpPr>
          <p:cNvPr id="33" name="Group 12">
            <a:extLst>
              <a:ext uri="{FF2B5EF4-FFF2-40B4-BE49-F238E27FC236}">
                <a16:creationId xmlns:a16="http://schemas.microsoft.com/office/drawing/2014/main" id="{5EDAD761-2CF4-463A-AD87-1D4E8549D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4883" y="0"/>
            <a:ext cx="7724071" cy="6858000"/>
            <a:chOff x="4464881" y="0"/>
            <a:chExt cx="7724071" cy="6858000"/>
          </a:xfrm>
        </p:grpSpPr>
        <p:pic>
          <p:nvPicPr>
            <p:cNvPr id="34" name="Picture 13">
              <a:extLst>
                <a:ext uri="{FF2B5EF4-FFF2-40B4-BE49-F238E27FC236}">
                  <a16:creationId xmlns:a16="http://schemas.microsoft.com/office/drawing/2014/main" id="{D9DF7D3C-2892-4632-9E66-4D1E023A0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255" y="0"/>
              <a:ext cx="5115697" cy="6858000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3D2FAD08-001D-4400-AF80-51C864EF74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4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12135" y="-947254"/>
              <a:ext cx="5562598" cy="7457106"/>
            </a:xfrm>
            <a:prstGeom prst="rect">
              <a:avLst/>
            </a:prstGeom>
            <a:effectLst>
              <a:softEdge rad="0"/>
            </a:effectLst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1DA4BDA-DF19-47C8-BA88-E0A2D0715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1" y="740211"/>
            <a:ext cx="7530685" cy="3163864"/>
          </a:xfrm>
        </p:spPr>
        <p:txBody>
          <a:bodyPr>
            <a:normAutofit/>
          </a:bodyPr>
          <a:lstStyle/>
          <a:p>
            <a:pPr algn="l"/>
            <a:r>
              <a:rPr lang="en-US" sz="7200" dirty="0">
                <a:solidFill>
                  <a:srgbClr val="FFFFFF"/>
                </a:solidFill>
              </a:rPr>
              <a:t>Prayer</a:t>
            </a:r>
            <a:br>
              <a:rPr lang="en-US" sz="5200" dirty="0">
                <a:solidFill>
                  <a:srgbClr val="FFFFFF"/>
                </a:solidFill>
              </a:rPr>
            </a:br>
            <a:endParaRPr lang="en-US" sz="52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29954D-6F2B-46BF-82F1-4BCE190844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1" y="4074515"/>
            <a:ext cx="7583133" cy="2680848"/>
          </a:xfrm>
        </p:spPr>
        <p:txBody>
          <a:bodyPr>
            <a:normAutofit fontScale="85000" lnSpcReduction="10000"/>
          </a:bodyPr>
          <a:lstStyle/>
          <a:p>
            <a:pPr algn="l"/>
            <a:endParaRPr lang="en-US" sz="2200" dirty="0">
              <a:solidFill>
                <a:srgbClr val="FFFFFF"/>
              </a:solidFill>
            </a:endParaRPr>
          </a:p>
          <a:p>
            <a:pPr algn="l"/>
            <a:r>
              <a:rPr lang="en-US" sz="6000" dirty="0">
                <a:solidFill>
                  <a:srgbClr val="FFFFFF"/>
                </a:solidFill>
              </a:rPr>
              <a:t>The Best Form of Wireless Communication</a:t>
            </a:r>
          </a:p>
        </p:txBody>
      </p:sp>
    </p:spTree>
    <p:extLst>
      <p:ext uri="{BB962C8B-B14F-4D97-AF65-F5344CB8AC3E}">
        <p14:creationId xmlns:p14="http://schemas.microsoft.com/office/powerpoint/2010/main" val="2823293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C31EC-EA83-4C6B-93BA-42F99C11E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Examen of Consciousness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FF361-3A81-4392-9C18-AE687B99C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u="sng" dirty="0"/>
              <a:t>Quickly reflect on the period since my waking from sleep</a:t>
            </a:r>
          </a:p>
          <a:p>
            <a:pPr marL="0" indent="0" algn="ctr">
              <a:buNone/>
            </a:pPr>
            <a:endParaRPr lang="en-US" b="1" i="1" u="sng" dirty="0"/>
          </a:p>
          <a:p>
            <a:pPr marL="0" indent="0">
              <a:buNone/>
            </a:pPr>
            <a:r>
              <a:rPr lang="en-US" sz="4400" i="1" dirty="0"/>
              <a:t>Ask the Holy Spirit to open your heart to the blessings of the morning hours.</a:t>
            </a:r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4800" b="1" dirty="0"/>
              <a:t>Give Thanks</a:t>
            </a:r>
          </a:p>
        </p:txBody>
      </p:sp>
    </p:spTree>
    <p:extLst>
      <p:ext uri="{BB962C8B-B14F-4D97-AF65-F5344CB8AC3E}">
        <p14:creationId xmlns:p14="http://schemas.microsoft.com/office/powerpoint/2010/main" val="2405290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C31EC-EA83-4C6B-93BA-42F99C11E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Examen of Consciousness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FF361-3A81-4392-9C18-AE687B99C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u="sng" dirty="0"/>
              <a:t>Quickly reflect on the period since my waking from sleep</a:t>
            </a:r>
          </a:p>
          <a:p>
            <a:pPr marL="0" indent="0" algn="ctr">
              <a:buNone/>
            </a:pPr>
            <a:endParaRPr lang="en-US" b="1" i="1" u="sng" dirty="0"/>
          </a:p>
          <a:p>
            <a:pPr marL="0" indent="0">
              <a:buNone/>
            </a:pPr>
            <a:r>
              <a:rPr lang="en-US" sz="4400" i="1" dirty="0"/>
              <a:t>Identify one gift or blessing received and reflect on how it shows God’s love for you.</a:t>
            </a:r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4800" b="1" dirty="0"/>
              <a:t>Give Thanks</a:t>
            </a:r>
          </a:p>
        </p:txBody>
      </p:sp>
    </p:spTree>
    <p:extLst>
      <p:ext uri="{BB962C8B-B14F-4D97-AF65-F5344CB8AC3E}">
        <p14:creationId xmlns:p14="http://schemas.microsoft.com/office/powerpoint/2010/main" val="46007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C31EC-EA83-4C6B-93BA-42F99C11E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Examen of Consciousness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FF361-3A81-4392-9C18-AE687B99C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u="sng" dirty="0"/>
              <a:t>Quickly reflect on the period since my waking from sleep</a:t>
            </a:r>
          </a:p>
          <a:p>
            <a:pPr marL="0" indent="0" algn="ctr">
              <a:buNone/>
            </a:pPr>
            <a:endParaRPr lang="en-US" b="1" i="1" u="sng" dirty="0"/>
          </a:p>
          <a:p>
            <a:pPr marL="0" indent="0">
              <a:buNone/>
            </a:pPr>
            <a:r>
              <a:rPr lang="en-US" sz="4400" i="1" dirty="0"/>
              <a:t>How might I use this gift or blessing in God’s service?</a:t>
            </a:r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4800" b="1" dirty="0"/>
              <a:t>Give Thanks</a:t>
            </a:r>
          </a:p>
        </p:txBody>
      </p:sp>
    </p:spTree>
    <p:extLst>
      <p:ext uri="{BB962C8B-B14F-4D97-AF65-F5344CB8AC3E}">
        <p14:creationId xmlns:p14="http://schemas.microsoft.com/office/powerpoint/2010/main" val="1934773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C31EC-EA83-4C6B-93BA-42F99C11E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Examen of Consciousness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FF361-3A81-4392-9C18-AE687B99C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u="sng" dirty="0"/>
              <a:t>Quickly reflect on the remainder of the day.</a:t>
            </a:r>
          </a:p>
          <a:p>
            <a:pPr marL="0" indent="0" algn="ctr">
              <a:buNone/>
            </a:pPr>
            <a:endParaRPr lang="en-US" b="1" i="1" u="sng" dirty="0"/>
          </a:p>
          <a:p>
            <a:pPr marL="0" indent="0">
              <a:buNone/>
            </a:pPr>
            <a:r>
              <a:rPr lang="en-US" sz="4400" i="1" dirty="0"/>
              <a:t>What tasks are still ahead of me this afternoon? </a:t>
            </a:r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4800" b="1" dirty="0"/>
              <a:t>Give Thanks</a:t>
            </a:r>
          </a:p>
        </p:txBody>
      </p:sp>
    </p:spTree>
    <p:extLst>
      <p:ext uri="{BB962C8B-B14F-4D97-AF65-F5344CB8AC3E}">
        <p14:creationId xmlns:p14="http://schemas.microsoft.com/office/powerpoint/2010/main" val="3191156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C31EC-EA83-4C6B-93BA-42F99C11E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Examen of Consciousness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FF361-3A81-4392-9C18-AE687B99C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u="sng" dirty="0"/>
              <a:t>Quickly reflect on the remainder of the day.</a:t>
            </a:r>
          </a:p>
          <a:p>
            <a:pPr marL="0" indent="0" algn="ctr">
              <a:buNone/>
            </a:pPr>
            <a:endParaRPr lang="en-US" b="1" i="1" u="sng" dirty="0"/>
          </a:p>
          <a:p>
            <a:pPr marL="0" indent="0">
              <a:buNone/>
            </a:pPr>
            <a:r>
              <a:rPr lang="en-US" sz="4400" i="1" dirty="0"/>
              <a:t>What gift or blessing do I need?</a:t>
            </a:r>
          </a:p>
          <a:p>
            <a:pPr marL="0" indent="0">
              <a:buNone/>
            </a:pPr>
            <a:endParaRPr lang="en-US" sz="4800" b="1" i="1" dirty="0"/>
          </a:p>
          <a:p>
            <a:pPr marL="0" indent="0" algn="ctr">
              <a:buNone/>
            </a:pPr>
            <a:r>
              <a:rPr lang="en-US" sz="4800" b="1" dirty="0"/>
              <a:t>Ask God for the gift needed!</a:t>
            </a:r>
          </a:p>
          <a:p>
            <a:pPr marL="0" indent="0" algn="ctr">
              <a:buNone/>
            </a:pPr>
            <a:r>
              <a:rPr lang="en-US" sz="4800" b="1" dirty="0"/>
              <a:t>Give Thanks</a:t>
            </a:r>
          </a:p>
        </p:txBody>
      </p:sp>
    </p:spTree>
    <p:extLst>
      <p:ext uri="{BB962C8B-B14F-4D97-AF65-F5344CB8AC3E}">
        <p14:creationId xmlns:p14="http://schemas.microsoft.com/office/powerpoint/2010/main" val="126760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icon of man praying over meal">
            <a:extLst>
              <a:ext uri="{FF2B5EF4-FFF2-40B4-BE49-F238E27FC236}">
                <a16:creationId xmlns:a16="http://schemas.microsoft.com/office/drawing/2014/main" id="{163EB50C-07F5-45A4-B6DE-93D8CA7709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011" y="436228"/>
            <a:ext cx="9823508" cy="586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434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8">
            <a:extLst>
              <a:ext uri="{FF2B5EF4-FFF2-40B4-BE49-F238E27FC236}">
                <a16:creationId xmlns:a16="http://schemas.microsoft.com/office/drawing/2014/main" id="{1E644DE9-8D09-43E2-BA69-F57482CFC9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1" name="Rectangle 10">
            <a:extLst>
              <a:ext uri="{FF2B5EF4-FFF2-40B4-BE49-F238E27FC236}">
                <a16:creationId xmlns:a16="http://schemas.microsoft.com/office/drawing/2014/main" id="{6C23C919-B32E-40FF-B3D8-631316E84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32" name="Picture 3">
            <a:extLst>
              <a:ext uri="{FF2B5EF4-FFF2-40B4-BE49-F238E27FC236}">
                <a16:creationId xmlns:a16="http://schemas.microsoft.com/office/drawing/2014/main" id="{2ED6E8D0-24EB-4F28-A021-93F3D4E587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5545" b="10203"/>
          <a:stretch/>
        </p:blipFill>
        <p:spPr>
          <a:xfrm>
            <a:off x="2060895" y="-2"/>
            <a:ext cx="10128037" cy="6856614"/>
          </a:xfrm>
          <a:prstGeom prst="rect">
            <a:avLst/>
          </a:prstGeom>
        </p:spPr>
      </p:pic>
      <p:grpSp>
        <p:nvGrpSpPr>
          <p:cNvPr id="33" name="Group 12">
            <a:extLst>
              <a:ext uri="{FF2B5EF4-FFF2-40B4-BE49-F238E27FC236}">
                <a16:creationId xmlns:a16="http://schemas.microsoft.com/office/drawing/2014/main" id="{5EDAD761-2CF4-463A-AD87-1D4E8549D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4883" y="0"/>
            <a:ext cx="7724071" cy="6858000"/>
            <a:chOff x="4464881" y="0"/>
            <a:chExt cx="7724071" cy="6858000"/>
          </a:xfrm>
        </p:grpSpPr>
        <p:pic>
          <p:nvPicPr>
            <p:cNvPr id="34" name="Picture 13">
              <a:extLst>
                <a:ext uri="{FF2B5EF4-FFF2-40B4-BE49-F238E27FC236}">
                  <a16:creationId xmlns:a16="http://schemas.microsoft.com/office/drawing/2014/main" id="{D9DF7D3C-2892-4632-9E66-4D1E023A0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255" y="0"/>
              <a:ext cx="5115697" cy="6858000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3D2FAD08-001D-4400-AF80-51C864EF74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4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12135" y="-947254"/>
              <a:ext cx="5562598" cy="7457106"/>
            </a:xfrm>
            <a:prstGeom prst="rect">
              <a:avLst/>
            </a:prstGeom>
            <a:effectLst>
              <a:softEdge rad="0"/>
            </a:effectLst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1DA4BDA-DF19-47C8-BA88-E0A2D0715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1" y="740211"/>
            <a:ext cx="7530685" cy="3163864"/>
          </a:xfrm>
        </p:spPr>
        <p:txBody>
          <a:bodyPr>
            <a:normAutofit/>
          </a:bodyPr>
          <a:lstStyle/>
          <a:p>
            <a:pPr algn="l"/>
            <a:r>
              <a:rPr lang="en-US" sz="7200" dirty="0">
                <a:solidFill>
                  <a:srgbClr val="FFFFFF"/>
                </a:solidFill>
              </a:rPr>
              <a:t>Prayer</a:t>
            </a:r>
            <a:br>
              <a:rPr lang="en-US" sz="5200" dirty="0">
                <a:solidFill>
                  <a:srgbClr val="FFFFFF"/>
                </a:solidFill>
              </a:rPr>
            </a:br>
            <a:endParaRPr lang="en-US" sz="52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29954D-6F2B-46BF-82F1-4BCE190844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1" y="4074515"/>
            <a:ext cx="7583133" cy="2680848"/>
          </a:xfrm>
        </p:spPr>
        <p:txBody>
          <a:bodyPr>
            <a:normAutofit fontScale="85000" lnSpcReduction="10000"/>
          </a:bodyPr>
          <a:lstStyle/>
          <a:p>
            <a:pPr algn="l"/>
            <a:endParaRPr lang="en-US" sz="2200" dirty="0">
              <a:solidFill>
                <a:srgbClr val="FFFFFF"/>
              </a:solidFill>
            </a:endParaRPr>
          </a:p>
          <a:p>
            <a:pPr algn="l"/>
            <a:r>
              <a:rPr lang="en-US" sz="6000" dirty="0">
                <a:solidFill>
                  <a:srgbClr val="FFFFFF"/>
                </a:solidFill>
              </a:rPr>
              <a:t>The Best Form of Wireless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20557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E1E6E-D50A-4AD0-B010-8D7868308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525011" y="-789923"/>
            <a:ext cx="7224494" cy="317515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9EA3C-AC52-40CC-95B9-A730A0EA8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9959" y="987427"/>
            <a:ext cx="7855431" cy="48736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5200" dirty="0">
                <a:solidFill>
                  <a:srgbClr val="000000"/>
                </a:solidFill>
                <a:latin typeface="Tahoma" panose="020B0604030504040204" pitchFamily="34" charset="0"/>
              </a:rPr>
              <a:t>“Being Christian is not the result of an ethical choice or a lofty idea, but the encounter with an event, a person, which gives life a new horizon and a decisive direction”</a:t>
            </a:r>
          </a:p>
          <a:p>
            <a:pPr marL="0" indent="0">
              <a:buNone/>
            </a:pPr>
            <a:r>
              <a:rPr lang="en-US" sz="5200" dirty="0">
                <a:solidFill>
                  <a:srgbClr val="000000"/>
                </a:solidFill>
                <a:latin typeface="Tahoma" panose="020B0604030504040204" pitchFamily="34" charset="0"/>
              </a:rPr>
              <a:t>		</a:t>
            </a:r>
            <a:r>
              <a:rPr lang="en-US" sz="4400" dirty="0">
                <a:solidFill>
                  <a:srgbClr val="000000"/>
                </a:solidFill>
                <a:latin typeface="Tahoma" panose="020B0604030504040204" pitchFamily="34" charset="0"/>
              </a:rPr>
              <a:t>		</a:t>
            </a:r>
            <a:r>
              <a:rPr lang="en-US" sz="2800" i="1" dirty="0">
                <a:solidFill>
                  <a:srgbClr val="996633"/>
                </a:solidFill>
                <a:latin typeface="Tahoma" panose="020B0604030504040204" pitchFamily="34" charset="0"/>
                <a:hlinkClick r:id="rId2"/>
              </a:rPr>
              <a:t>Deus Caritas Est</a:t>
            </a:r>
            <a:r>
              <a:rPr lang="en-US" sz="2800" dirty="0">
                <a:solidFill>
                  <a:srgbClr val="000000"/>
                </a:solidFill>
                <a:latin typeface="Tahoma" panose="020B0604030504040204" pitchFamily="34" charset="0"/>
              </a:rPr>
              <a:t>:</a:t>
            </a:r>
            <a:endParaRPr lang="en-US" sz="4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496551-FEED-476C-A790-353F8AAB395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Image result for pictures of pope benedict the 16th">
            <a:extLst>
              <a:ext uri="{FF2B5EF4-FFF2-40B4-BE49-F238E27FC236}">
                <a16:creationId xmlns:a16="http://schemas.microsoft.com/office/drawing/2014/main" id="{72704039-4061-4182-BEDC-00EC855971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47830"/>
            <a:ext cx="3499957" cy="561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8084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26882-0B3A-4309-9422-05B5CA2F9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u="sng" dirty="0"/>
              <a:t>The Encounter With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E64F4-F0D4-4A06-8477-A0E55EC2D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000" b="1" dirty="0"/>
              <a:t>Prayer</a:t>
            </a:r>
          </a:p>
          <a:p>
            <a:pPr marL="0" indent="0" algn="ctr">
              <a:buNone/>
            </a:pPr>
            <a:r>
              <a:rPr lang="en-US" sz="6000" b="1" dirty="0"/>
              <a:t>	</a:t>
            </a:r>
          </a:p>
          <a:p>
            <a:pPr marL="0" indent="0">
              <a:buNone/>
            </a:pPr>
            <a:r>
              <a:rPr lang="en-US" sz="5400" b="1" dirty="0"/>
              <a:t>The Word 				   Sacraments</a:t>
            </a:r>
          </a:p>
          <a:p>
            <a:pPr marL="0" indent="0" algn="ctr">
              <a:buNone/>
            </a:pPr>
            <a:r>
              <a:rPr lang="en-US" sz="5400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15799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67B9C-A795-4811-8964-987F51D7A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3" y="1"/>
            <a:ext cx="10895107" cy="169132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Deliverance from the Noon-Day Demon</a:t>
            </a:r>
          </a:p>
        </p:txBody>
      </p:sp>
      <p:pic>
        <p:nvPicPr>
          <p:cNvPr id="2050" name="Picture 2" descr="Image result for icon of the noon of the day">
            <a:extLst>
              <a:ext uri="{FF2B5EF4-FFF2-40B4-BE49-F238E27FC236}">
                <a16:creationId xmlns:a16="http://schemas.microsoft.com/office/drawing/2014/main" id="{C3F4D52A-6F4D-4F72-AB22-88FB4B695B8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2114549"/>
            <a:ext cx="6629399" cy="389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4556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9AF60-ABB0-441A-8778-4451F110A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A7E81-C0A7-4E76-B5B6-B2A551891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3863" y="457200"/>
            <a:ext cx="7958137" cy="6293977"/>
          </a:xfrm>
        </p:spPr>
        <p:txBody>
          <a:bodyPr>
            <a:normAutofit/>
          </a:bodyPr>
          <a:lstStyle/>
          <a:p>
            <a:r>
              <a:rPr lang="en-US" b="0" i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The demon of </a:t>
            </a:r>
            <a:r>
              <a:rPr lang="en-US" b="0" i="1" u="sng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acedia</a:t>
            </a:r>
            <a:r>
              <a:rPr lang="en-US" b="0" i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en-US" b="0" i="1" u="sng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(</a:t>
            </a:r>
            <a:r>
              <a:rPr lang="en-US" b="0" i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also called the noonday demon) … makes it seem that the sun barely moves and that the day is fifty hours long. Then he constrains the monk to look constantly out the windows, to walk outside [his room], to gaze carefully at the sun to determine how far it stands from the ninth hour (3 p.m. — the time when monks ate their only meal of the day).                     </a:t>
            </a:r>
            <a:r>
              <a:rPr lang="en-US" sz="1900" b="1" dirty="0" err="1">
                <a:solidFill>
                  <a:srgbClr val="444444"/>
                </a:solidFill>
                <a:effectLst/>
                <a:latin typeface="Roboto" panose="020B0604020202020204" pitchFamily="2" charset="0"/>
              </a:rPr>
              <a:t>Evagrius</a:t>
            </a:r>
            <a:r>
              <a:rPr lang="en-US" sz="1900" b="1" dirty="0">
                <a:solidFill>
                  <a:srgbClr val="444444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en-US" sz="1900" b="1" dirty="0" err="1">
                <a:solidFill>
                  <a:srgbClr val="444444"/>
                </a:solidFill>
                <a:effectLst/>
                <a:latin typeface="Roboto" panose="020B0604020202020204" pitchFamily="2" charset="0"/>
              </a:rPr>
              <a:t>Ponticus</a:t>
            </a:r>
            <a:endParaRPr lang="en-US" sz="1900" b="1" dirty="0">
              <a:solidFill>
                <a:srgbClr val="444444"/>
              </a:solidFill>
              <a:effectLst/>
              <a:latin typeface="Roboto" panose="020B0604020202020204" pitchFamily="2" charset="0"/>
            </a:endParaRP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206DAA-81D2-458C-BA4F-1500285660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-2965449" y="185737"/>
            <a:ext cx="3932237" cy="541178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4" name="Picture 2" descr="See the source image">
            <a:extLst>
              <a:ext uri="{FF2B5EF4-FFF2-40B4-BE49-F238E27FC236}">
                <a16:creationId xmlns:a16="http://schemas.microsoft.com/office/drawing/2014/main" id="{7DDE9334-065B-4BCA-8E52-5184773786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93" y="580194"/>
            <a:ext cx="3886200" cy="54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228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5AD43-81B5-4FF7-829A-4F014B64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6A2FE0-D5EF-4FAB-A6F6-7F667775B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-6343420" y="-3683709"/>
            <a:ext cx="8407696" cy="1485050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122" name="Picture 2" descr="Image result for st. igantius of loyola on the examen">
            <a:extLst>
              <a:ext uri="{FF2B5EF4-FFF2-40B4-BE49-F238E27FC236}">
                <a16:creationId xmlns:a16="http://schemas.microsoft.com/office/drawing/2014/main" id="{64AE1A9F-0721-4570-89A8-E5D2BE76608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412" y="0"/>
            <a:ext cx="83835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mage result for Saint Ignatius Loyola">
            <a:extLst>
              <a:ext uri="{FF2B5EF4-FFF2-40B4-BE49-F238E27FC236}">
                <a16:creationId xmlns:a16="http://schemas.microsoft.com/office/drawing/2014/main" id="{98514484-3008-4A3B-AD8F-1F20C1FD48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08412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306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2F980-880E-42D2-84CD-68838E753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79093-3F52-4194-AC82-42339BCBD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2025" y="0"/>
            <a:ext cx="7593684" cy="6857999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>
                <a:latin typeface="Algerian" panose="04020705040A02060702" pitchFamily="82" charset="0"/>
              </a:rPr>
              <a:t>In the Name </a:t>
            </a:r>
          </a:p>
          <a:p>
            <a:pPr marL="0" indent="0" algn="ctr">
              <a:buNone/>
            </a:pPr>
            <a:r>
              <a:rPr lang="en-US" sz="4400" dirty="0">
                <a:latin typeface="Algerian" panose="04020705040A02060702" pitchFamily="82" charset="0"/>
              </a:rPr>
              <a:t>Of</a:t>
            </a:r>
          </a:p>
          <a:p>
            <a:pPr marL="0" indent="0" algn="ctr">
              <a:buNone/>
            </a:pPr>
            <a:r>
              <a:rPr lang="en-US" sz="4400" dirty="0">
                <a:latin typeface="Algerian" panose="04020705040A02060702" pitchFamily="82" charset="0"/>
              </a:rPr>
              <a:t>The Father</a:t>
            </a:r>
          </a:p>
          <a:p>
            <a:pPr marL="0" indent="0" algn="ctr">
              <a:buNone/>
            </a:pPr>
            <a:r>
              <a:rPr lang="en-US" sz="4400" dirty="0">
                <a:latin typeface="Algerian" panose="04020705040A02060702" pitchFamily="82" charset="0"/>
              </a:rPr>
              <a:t>And</a:t>
            </a:r>
          </a:p>
          <a:p>
            <a:pPr marL="0" indent="0" algn="ctr">
              <a:buNone/>
            </a:pPr>
            <a:r>
              <a:rPr lang="en-US" sz="4400" dirty="0">
                <a:latin typeface="Algerian" panose="04020705040A02060702" pitchFamily="82" charset="0"/>
              </a:rPr>
              <a:t>Of the Son</a:t>
            </a:r>
          </a:p>
          <a:p>
            <a:pPr marL="0" indent="0" algn="ctr">
              <a:buNone/>
            </a:pPr>
            <a:r>
              <a:rPr lang="en-US" sz="4400" dirty="0">
                <a:latin typeface="Algerian" panose="04020705040A02060702" pitchFamily="82" charset="0"/>
              </a:rPr>
              <a:t>And</a:t>
            </a:r>
          </a:p>
          <a:p>
            <a:pPr marL="0" indent="0" algn="ctr">
              <a:buNone/>
            </a:pPr>
            <a:r>
              <a:rPr lang="en-US" sz="4400" dirty="0">
                <a:latin typeface="Algerian" panose="04020705040A02060702" pitchFamily="82" charset="0"/>
              </a:rPr>
              <a:t>Of the Holy Spirit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C6CB3A-93C2-4442-8B76-024E465F5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-7593684" y="-2404398"/>
            <a:ext cx="13493498" cy="13878456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15362" name="Picture 2" descr="Image result for rebel icon of the trinity">
            <a:extLst>
              <a:ext uri="{FF2B5EF4-FFF2-40B4-BE49-F238E27FC236}">
                <a16:creationId xmlns:a16="http://schemas.microsoft.com/office/drawing/2014/main" id="{F064DF2A-6471-4DA2-8C06-880BF2A0B2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7648"/>
            <a:ext cx="4772025" cy="624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9415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8D822-310C-4A39-A22B-2DD1DBAA2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796B65-BFB3-4AD8-8583-A741121E90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-2770187" y="2000250"/>
            <a:ext cx="3932237" cy="381158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4338" name="Picture 2" descr="See the source image">
            <a:extLst>
              <a:ext uri="{FF2B5EF4-FFF2-40B4-BE49-F238E27FC236}">
                <a16:creationId xmlns:a16="http://schemas.microsoft.com/office/drawing/2014/main" id="{8BB3DF9D-AC2A-4C9E-B43A-B19708DB11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457200"/>
            <a:ext cx="3448050" cy="582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6AF6-DB9C-41B2-9572-3AB042603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3077" y="457201"/>
            <a:ext cx="7142311" cy="540385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0" i="1" dirty="0">
                <a:solidFill>
                  <a:srgbClr val="000000"/>
                </a:solidFill>
                <a:effectLst/>
                <a:latin typeface="Times" panose="02020603050405020304" pitchFamily="18" charset="0"/>
              </a:rPr>
              <a:t>Come, Holy Spirit,</a:t>
            </a:r>
            <a:br>
              <a:rPr lang="en-US" sz="3600" b="0" i="1" dirty="0">
                <a:solidFill>
                  <a:srgbClr val="000000"/>
                </a:solidFill>
                <a:effectLst/>
                <a:latin typeface="Times" panose="02020603050405020304" pitchFamily="18" charset="0"/>
              </a:rPr>
            </a:br>
            <a:r>
              <a:rPr lang="en-US" sz="3600" b="0" i="1" dirty="0">
                <a:solidFill>
                  <a:srgbClr val="000000"/>
                </a:solidFill>
                <a:effectLst/>
                <a:latin typeface="Times" panose="02020603050405020304" pitchFamily="18" charset="0"/>
              </a:rPr>
              <a:t>fill the hearts of your faithful,</a:t>
            </a:r>
            <a:br>
              <a:rPr lang="en-US" sz="3600" b="0" i="1" dirty="0">
                <a:solidFill>
                  <a:srgbClr val="000000"/>
                </a:solidFill>
                <a:effectLst/>
                <a:latin typeface="Times" panose="02020603050405020304" pitchFamily="18" charset="0"/>
              </a:rPr>
            </a:br>
            <a:r>
              <a:rPr lang="en-US" sz="3600" b="0" i="1" dirty="0">
                <a:solidFill>
                  <a:srgbClr val="000000"/>
                </a:solidFill>
                <a:effectLst/>
                <a:latin typeface="Times" panose="02020603050405020304" pitchFamily="18" charset="0"/>
              </a:rPr>
              <a:t>and enkindle in us the fire of your love.</a:t>
            </a:r>
            <a:br>
              <a:rPr lang="en-US" sz="3600" b="0" i="1" dirty="0">
                <a:solidFill>
                  <a:srgbClr val="000000"/>
                </a:solidFill>
                <a:effectLst/>
                <a:latin typeface="Times" panose="02020603050405020304" pitchFamily="18" charset="0"/>
              </a:rPr>
            </a:br>
            <a:r>
              <a:rPr lang="en-US" sz="3600" b="0" i="1" dirty="0">
                <a:solidFill>
                  <a:srgbClr val="000000"/>
                </a:solidFill>
                <a:effectLst/>
                <a:latin typeface="Times" panose="02020603050405020304" pitchFamily="18" charset="0"/>
              </a:rPr>
              <a:t>Send forth your Spirit and we shall be created,</a:t>
            </a:r>
            <a:br>
              <a:rPr lang="en-US" sz="3600" b="0" i="1" dirty="0">
                <a:solidFill>
                  <a:srgbClr val="000000"/>
                </a:solidFill>
                <a:effectLst/>
                <a:latin typeface="Times" panose="02020603050405020304" pitchFamily="18" charset="0"/>
              </a:rPr>
            </a:br>
            <a:r>
              <a:rPr lang="en-US" sz="3600" b="0" i="1" dirty="0">
                <a:solidFill>
                  <a:srgbClr val="000000"/>
                </a:solidFill>
                <a:effectLst/>
                <a:latin typeface="Times" panose="02020603050405020304" pitchFamily="18" charset="0"/>
              </a:rPr>
              <a:t>and you shall renew the face of the earth.</a:t>
            </a:r>
            <a:br>
              <a:rPr lang="en-US" sz="3600" b="0" i="1" dirty="0">
                <a:solidFill>
                  <a:srgbClr val="000000"/>
                </a:solidFill>
                <a:effectLst/>
                <a:latin typeface="Times" panose="02020603050405020304" pitchFamily="18" charset="0"/>
              </a:rPr>
            </a:br>
            <a:r>
              <a:rPr lang="en-US" sz="3600" b="0" i="1" dirty="0">
                <a:solidFill>
                  <a:srgbClr val="000000"/>
                </a:solidFill>
                <a:effectLst/>
                <a:latin typeface="Times" panose="02020603050405020304" pitchFamily="18" charset="0"/>
              </a:rPr>
              <a:t>Amen.</a:t>
            </a:r>
          </a:p>
          <a:p>
            <a:pPr algn="ctr"/>
            <a:endParaRPr lang="en-US" b="0" i="1" dirty="0">
              <a:solidFill>
                <a:srgbClr val="000000"/>
              </a:solidFill>
              <a:effectLst/>
              <a:latin typeface="Times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933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57A39-D5CB-401F-908D-5E690093E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3" y="365761"/>
            <a:ext cx="10895107" cy="45719"/>
          </a:xfrm>
        </p:spPr>
        <p:txBody>
          <a:bodyPr>
            <a:normAutofit fontScale="90000"/>
          </a:bodyPr>
          <a:lstStyle/>
          <a:p>
            <a:pPr algn="ctr"/>
            <a:endParaRPr lang="en-US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06976-2659-477D-8C63-A1AF5AC1B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695" y="738231"/>
            <a:ext cx="11274612" cy="61197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latin typeface="Algerian" panose="04020705040A02060702" pitchFamily="82" charset="0"/>
              </a:rPr>
              <a:t>Our Father…</a:t>
            </a:r>
          </a:p>
          <a:p>
            <a:pPr marL="0" indent="0">
              <a:buNone/>
            </a:pPr>
            <a:endParaRPr lang="en-US" sz="6000" dirty="0"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US" sz="6000" dirty="0">
                <a:latin typeface="Algerian" panose="04020705040A02060702" pitchFamily="82" charset="0"/>
              </a:rPr>
              <a:t>		Hail Mary…</a:t>
            </a:r>
          </a:p>
          <a:p>
            <a:pPr marL="0" indent="0">
              <a:buNone/>
            </a:pPr>
            <a:endParaRPr lang="en-US" sz="6000" dirty="0"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US" sz="6000" dirty="0">
                <a:latin typeface="Algerian" panose="04020705040A02060702" pitchFamily="82" charset="0"/>
              </a:rPr>
              <a:t>				Glory be…</a:t>
            </a:r>
          </a:p>
        </p:txBody>
      </p:sp>
    </p:spTree>
    <p:extLst>
      <p:ext uri="{BB962C8B-B14F-4D97-AF65-F5344CB8AC3E}">
        <p14:creationId xmlns:p14="http://schemas.microsoft.com/office/powerpoint/2010/main" val="4113774026"/>
      </p:ext>
    </p:extLst>
  </p:cSld>
  <p:clrMapOvr>
    <a:masterClrMapping/>
  </p:clrMapOvr>
</p:sld>
</file>

<file path=ppt/theme/theme1.xml><?xml version="1.0" encoding="utf-8"?>
<a:theme xmlns:a="http://schemas.openxmlformats.org/drawingml/2006/main" name="DappledVTI">
  <a:themeElements>
    <a:clrScheme name="AnalogousFromRegularSeed_2SEEDS">
      <a:dk1>
        <a:srgbClr val="000000"/>
      </a:dk1>
      <a:lt1>
        <a:srgbClr val="FFFFFF"/>
      </a:lt1>
      <a:dk2>
        <a:srgbClr val="32201C"/>
      </a:dk2>
      <a:lt2>
        <a:srgbClr val="F1F0F3"/>
      </a:lt2>
      <a:accent1>
        <a:srgbClr val="97AA12"/>
      </a:accent1>
      <a:accent2>
        <a:srgbClr val="CA9924"/>
      </a:accent2>
      <a:accent3>
        <a:srgbClr val="64B420"/>
      </a:accent3>
      <a:accent4>
        <a:srgbClr val="1777D5"/>
      </a:accent4>
      <a:accent5>
        <a:srgbClr val="293AE7"/>
      </a:accent5>
      <a:accent6>
        <a:srgbClr val="6026D8"/>
      </a:accent6>
      <a:hlink>
        <a:srgbClr val="4F3FBF"/>
      </a:hlink>
      <a:folHlink>
        <a:srgbClr val="7F7F7F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389</Words>
  <Application>Microsoft Office PowerPoint</Application>
  <PresentationFormat>Widescreen</PresentationFormat>
  <Paragraphs>61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Algerian</vt:lpstr>
      <vt:lpstr>Arial</vt:lpstr>
      <vt:lpstr>Avenir Next LT Pro</vt:lpstr>
      <vt:lpstr>AvenirNext LT Pro Medium</vt:lpstr>
      <vt:lpstr>Open Sans</vt:lpstr>
      <vt:lpstr>Roboto</vt:lpstr>
      <vt:lpstr>Sabon Next LT</vt:lpstr>
      <vt:lpstr>Tahoma</vt:lpstr>
      <vt:lpstr>Times</vt:lpstr>
      <vt:lpstr>DappledVTI</vt:lpstr>
      <vt:lpstr>Prayer </vt:lpstr>
      <vt:lpstr>PowerPoint Presentation</vt:lpstr>
      <vt:lpstr>The Encounter With Christ</vt:lpstr>
      <vt:lpstr>Deliverance from the Noon-Day Demon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Examen of Consciousness</vt:lpstr>
      <vt:lpstr>Examen of Consciousness</vt:lpstr>
      <vt:lpstr>Examen of Consciousness</vt:lpstr>
      <vt:lpstr>Examen of Consciousness</vt:lpstr>
      <vt:lpstr>Examen of Consciousness</vt:lpstr>
      <vt:lpstr>PowerPoint Presentation</vt:lpstr>
      <vt:lpstr>Prayer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Prayer</dc:title>
  <dc:creator>John Lipscomb</dc:creator>
  <cp:lastModifiedBy>John Lipscomb</cp:lastModifiedBy>
  <cp:revision>11</cp:revision>
  <dcterms:created xsi:type="dcterms:W3CDTF">2021-04-28T13:27:35Z</dcterms:created>
  <dcterms:modified xsi:type="dcterms:W3CDTF">2021-04-29T16:04:23Z</dcterms:modified>
</cp:coreProperties>
</file>