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F558-4DDA-40C9-8F4E-AFA325FE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47812-7CD1-42EC-9925-4A73AC72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74E-3ACD-436D-B148-10D308FC640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7C1B7-BAF8-40AF-9D62-EF7F13AF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15224-894D-4761-B625-D5EAF2F5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A0A-206D-4F27-B1B1-07B34C2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3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F2390B-7A31-4216-94E5-8DACED8C4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B1EF0-049B-4254-92C9-D708A3667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1A779-1725-4E80-AD1D-1ABD9A546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B74E-3ACD-436D-B148-10D308FC640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02AA5-C414-4EB2-AF93-2F27FA1A8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F80C0-10FF-4608-8483-BF451D644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AA0A-206D-4F27-B1B1-07B34C2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3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4877A46-F5D9-4646-8432-7FA39913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34A3C4-097A-4A0F-9D35-AC80BDAFD25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10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2021-12-06T14:17:09Z</dcterms:created>
  <dcterms:modified xsi:type="dcterms:W3CDTF">2021-12-06T14:17:09Z</dcterms:modified>
</cp:coreProperties>
</file>