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552D4-462A-4FC2-A294-D57E0664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3B7971-714D-4CC7-920D-148C2E9A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1654-E5DA-4365-9A38-9950F31B3FBB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20382-2707-48A5-8178-1DD0AF02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B4138-07D4-4A3B-880A-34463E3D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946F-C96C-4E58-9B43-22FE72D84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5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A7C914-8FD4-41F0-93FD-BA445814D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79F71-D025-44AB-AB3D-EBE9BEB6C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B7C4F-FAE9-4EC8-9543-A53E421041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91654-E5DA-4365-9A38-9950F31B3FBB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0B95A-2176-4A0D-A1BD-95C211B59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7CD09-C087-4EE5-BDDA-10D9D20B8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5946F-C96C-4E58-9B43-22FE72D84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2865C9B-FE89-4662-A018-C9E636AA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52763E-CE76-49FA-AF90-287F6AF466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1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33B1361-9403-42D8-9046-4574DD8DA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FE7398-90A8-4D6C-A91D-E483A6DF742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9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FF4E64A-BA8E-4C9C-A111-96F512397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34798F-E999-45BB-9332-3911B5D9889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0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39A40F34-23B4-4BA6-A023-FA6C05BA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DF8048-F469-4766-B010-025143BBDC9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06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2FF7C3D-A75A-4CD3-9508-65F61C1B8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173995-AF4C-4B8F-A578-DA2661EEB96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38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N. Mesiano</dc:creator>
  <cp:lastModifiedBy>Michelle N. Mesiano</cp:lastModifiedBy>
  <cp:revision>1</cp:revision>
  <dcterms:created xsi:type="dcterms:W3CDTF">2021-12-06T14:12:01Z</dcterms:created>
  <dcterms:modified xsi:type="dcterms:W3CDTF">2021-12-06T14:12:01Z</dcterms:modified>
</cp:coreProperties>
</file>