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EAA0C-CE7A-41CE-B240-96D56B884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74E987-4DD6-4BD3-B0CA-56DA7D3BB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0C20-9030-443D-83DF-3E320A7CC529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70144D-585D-422B-9495-A6119190E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1C7376-AFAC-488C-BFC3-9C3998626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84C5-D109-40FD-AF49-B26EDBF7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69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9C2DD5-6A4B-4BEC-90D5-380BE8D94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723E3-1332-4F4B-98F2-DF5587766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9E70F-DD2D-4C04-AF3D-9E7B12BD4F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D0C20-9030-443D-83DF-3E320A7CC529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A5987-D68F-460C-95B4-B992020B4D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3CC7B-7A03-4169-B72C-5DF8275F79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984C5-D109-40FD-AF49-B26EDBF7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0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BB9ABD92-6E69-4B4E-9E2F-9C4A0F4A2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A02145-BE97-4E8C-B1ED-E63C7744D58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86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FCDE7233-3537-4BE0-8C78-63A694862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DD5D75-C65F-49D9-BAF7-7840F1EB8DA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331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150C48B6-9237-4EEA-B790-7BBF9D73B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F6397B-E957-44D2-B742-CB35F2BFF9F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400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FE9DE717-247B-44F2-9733-2EFB65A50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FA96C4-CA9B-43CD-B51D-4BB562ABA3A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723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DD43241E-5F33-4662-AC1B-282B74896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46C9B5-0359-44F2-B8C6-D8209EC046D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579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N. Mesiano</dc:creator>
  <cp:lastModifiedBy>Michelle N. Mesiano</cp:lastModifiedBy>
  <cp:revision>1</cp:revision>
  <dcterms:created xsi:type="dcterms:W3CDTF">2021-12-06T14:14:13Z</dcterms:created>
  <dcterms:modified xsi:type="dcterms:W3CDTF">2021-12-06T14:14:13Z</dcterms:modified>
</cp:coreProperties>
</file>