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C500-F8FC-4CB1-85FC-FF362AC6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B0457-A326-4F49-8A62-2C94964F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914D-B471-441C-BA32-8C9F5D56BE7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13F7C-B100-4936-B72B-7D1E860C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76B7A-5445-4BEB-9472-91BB2956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7275-C063-46C0-BFE1-6BC0F1256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8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9955-4F15-4AFD-92FF-F0585A9B1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38F96-B8FA-4F55-8118-CEF87696C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B2243-C963-4E0E-ACD5-CCFA95765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0914D-B471-441C-BA32-8C9F5D56BE7F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0FFD2-A0F4-46C9-8EC0-08D1A5B15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BAB2C-A046-40B5-B346-805175CA8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17275-C063-46C0-BFE1-6BC0F1256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2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6CEA4D5-368C-40FD-8B7C-50132AC8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0B3A25-29AD-4884-8690-FFF49243FE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6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B2D09DC-4A07-493A-B7BC-9A7D6FC9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893B8F-8551-4192-921D-43EBDF3DB9B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2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199668F-61DD-4B4C-B5B5-4A1A8E9B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21AE84-4E46-407E-A072-19B118B26EB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7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6185C7B-183E-4DD7-A9FC-7B434427D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B89836-2D60-47C6-BA50-A81FAA2C46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0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31AE68C-5BD8-4AA4-810F-CE044042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981F76-8C1F-437F-8D28-39EE7BF6BB6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5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1</cp:revision>
  <dcterms:created xsi:type="dcterms:W3CDTF">2021-12-20T14:22:27Z</dcterms:created>
  <dcterms:modified xsi:type="dcterms:W3CDTF">2021-12-20T14:22:27Z</dcterms:modified>
</cp:coreProperties>
</file>