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3C500-F8FC-4CB1-85FC-FF362AC60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5B0457-A326-4F49-8A62-2C94964F7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0914D-B471-441C-BA32-8C9F5D56BE7F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713F7C-B100-4936-B72B-7D1E860C9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D76B7A-5445-4BEB-9472-91BB2956D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A17275-C063-46C0-BFE1-6BC0F1256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289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789955-4F15-4AFD-92FF-F0585A9B1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D38F96-B8FA-4F55-8118-CEF87696C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B2243-C963-4E0E-ACD5-CCFA957653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0914D-B471-441C-BA32-8C9F5D56BE7F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0FFD2-A0F4-46C9-8EC0-08D1A5B157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BAB2C-A046-40B5-B346-805175CA8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17275-C063-46C0-BFE1-6BC0F12568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21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26CEA4D5-368C-40FD-8B7C-50132AC83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00B3A25-29AD-4884-8690-FFF49243FE1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56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DB2D09DC-4A07-493A-B7BC-9A7D6FC95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893B8F-8551-4192-921D-43EBDF3DB9B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12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B199668F-61DD-4B4C-B5B5-4A1A8E9BE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21AE84-4E46-407E-A072-19B118B26EB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670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36185C7B-183E-4DD7-A9FC-7B434427D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B89836-2D60-47C6-BA50-A81FAA2C467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903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531AE68C-5BD8-4AA4-810F-CE0440424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7981F76-8C1F-437F-8D28-39EE7BF6BB6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250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N. Mesiano</dc:creator>
  <cp:lastModifiedBy>Michelle N. Mesiano</cp:lastModifiedBy>
  <cp:revision>1</cp:revision>
  <dcterms:created xsi:type="dcterms:W3CDTF">2021-12-20T14:22:27Z</dcterms:created>
  <dcterms:modified xsi:type="dcterms:W3CDTF">2021-12-20T14:22:27Z</dcterms:modified>
</cp:coreProperties>
</file>