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3B134-EC55-4D3D-A678-F2CB61300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FB6877-59ED-4162-8818-E8635C554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EC901-F07E-45D2-9D29-997FAA921C7E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DF1564-8436-4B93-92B3-55CA85666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484AFD-2336-46E3-9D98-127C730EB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C77A0-C234-4272-8F47-FA8AE7EDE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092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90F0DC-6C8F-466D-8F65-FF0878265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21F7A1-63D4-4F66-9315-EDE4D2C168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9ED475-55E1-4491-8DD2-0053094D6F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EC901-F07E-45D2-9D29-997FAA921C7E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6E4029-90A4-4A39-BC68-F64614BB03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B3BF2D-D900-44D6-9E42-B472ED4BBB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C77A0-C234-4272-8F47-FA8AE7EDE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088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B16A585C-A84A-4BEC-91DE-7F68B6712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C6C38A7-3285-4C38-A2A1-35544B1C2E2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59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A1A01156-82E1-476F-B603-CBAE0BE81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4E5A56A-DD26-42F9-8880-681DC9E2496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661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2637A0C5-32BE-4356-AD5C-8315BB8C6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27D737A-C906-4A97-A590-C4A6114370DD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87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4F8C5B84-C907-4683-9E81-43C74CCB9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0789047-1651-42D8-966F-8966DB7B637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233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2227CB61-9361-4668-A0AC-070AD90B5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C47509-BE7D-446B-8BFD-F82ACE15BC4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746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N. Mesiano</dc:creator>
  <cp:lastModifiedBy>Michelle N. Mesiano</cp:lastModifiedBy>
  <cp:revision>1</cp:revision>
  <dcterms:created xsi:type="dcterms:W3CDTF">2021-12-13T18:17:30Z</dcterms:created>
  <dcterms:modified xsi:type="dcterms:W3CDTF">2021-12-13T18:17:30Z</dcterms:modified>
</cp:coreProperties>
</file>