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B5DEC-CB64-4C56-99FA-2C0A7FB20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F2B1DB-9278-453A-A61D-6CFF47D2D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B1C35-EA4A-43D4-A9EC-DAD3D85DC94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19F4EB-28ED-49CE-93F8-E385872F5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BE9BF3-6156-4EA3-968F-7E7A95738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82979-EC5C-440F-9170-F773F0E4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66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ADC6E2-CC00-4748-B92B-89A32EFAE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0A5E5-A4EA-4FC9-BD10-81D1CDAB1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B8097-E10B-4EB5-95AD-B992A873C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B1C35-EA4A-43D4-A9EC-DAD3D85DC94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470C4-07DF-4460-92EA-BFAD91CE1E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C2ECD-5F22-4CF2-999C-8705891172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2979-EC5C-440F-9170-F773F0E44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6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BEA061AB-9CCD-413A-96AE-C308BE847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A666AC-DD1D-4D21-8144-CC626EB8257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06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F87E980A-E759-4596-9476-9A250BADB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56EAC0-AD70-4276-8729-3F45B624260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10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12C1B6C0-656E-412C-AAD3-90D52B0AE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A9B024-33C7-454B-A695-98F09DF5D76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45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423695A4-E13A-49A6-9E13-24BCC7D8A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DD89EB-EFAD-4F55-A7A3-02C2E7BCD22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13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DCFE2244-C5D6-4876-8F54-5FB383070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0602D4-C4DF-480F-BCF2-3CF7BB9E98B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356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N. Mesiano</dc:creator>
  <cp:lastModifiedBy>Michelle N. Mesiano</cp:lastModifiedBy>
  <cp:revision>1</cp:revision>
  <dcterms:created xsi:type="dcterms:W3CDTF">2021-12-13T18:18:11Z</dcterms:created>
  <dcterms:modified xsi:type="dcterms:W3CDTF">2021-12-13T18:18:11Z</dcterms:modified>
</cp:coreProperties>
</file>