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FC379-D508-47B1-9F5E-F569508A1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C577A0-3A0D-49F8-8B23-A8B20CD58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43EDB-45AD-4C58-88B9-B1A1B49D9A3F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0FD20B-D05A-44D2-B7D9-BBC081ECD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888EE1-15E7-4DAF-A72A-07F826F5D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14D5-69F8-436B-87E0-526B28BA3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0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4E5FC-53BF-4387-AFBA-B31E63F7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9A366-B91B-44AA-B67D-90F82ECE1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D665-4EE1-4A3C-83B0-AF903D31F8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43EDB-45AD-4C58-88B9-B1A1B49D9A3F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7491B-C652-430F-821F-8F99839B6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7E019-9B26-436B-9F60-C9B745912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014D5-69F8-436B-87E0-526B28BA3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9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CB68109-CB5D-4958-A9A4-5A9A7B1EC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6A51EC-986F-4868-B282-B2F9CC2B004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57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E52F4C8E-969D-4E12-BAD6-9D492686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B21750-4A37-4DCF-B26C-3A106923AF2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5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13FC553E-0270-45DF-BF62-BFB7775A4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336E0C-41A5-4831-9217-B2320F17170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11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0FAEFD1-2B64-476C-A228-1AFB8830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7AB431-8CBF-40D6-B9FE-248D10A3243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97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14BA8B06-741D-45DF-B165-65FC5766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CB2C7E-E375-43C0-AA87-791EB5CFC1F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591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N. Mesiano</dc:creator>
  <cp:lastModifiedBy>Michelle N. Mesiano</cp:lastModifiedBy>
  <cp:revision>1</cp:revision>
  <dcterms:created xsi:type="dcterms:W3CDTF">2021-12-06T14:16:02Z</dcterms:created>
  <dcterms:modified xsi:type="dcterms:W3CDTF">2021-12-06T14:16:02Z</dcterms:modified>
</cp:coreProperties>
</file>