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88" r:id="rId3"/>
    <p:sldId id="289" r:id="rId4"/>
    <p:sldId id="290" r:id="rId5"/>
    <p:sldId id="291" r:id="rId6"/>
    <p:sldId id="292" r:id="rId7"/>
    <p:sldId id="293" r:id="rId8"/>
    <p:sldId id="294" r:id="rId9"/>
    <p:sldId id="295" r:id="rId10"/>
    <p:sldId id="298" r:id="rId11"/>
    <p:sldId id="299" r:id="rId12"/>
    <p:sldId id="308" r:id="rId13"/>
    <p:sldId id="303" r:id="rId14"/>
    <p:sldId id="302" r:id="rId15"/>
    <p:sldId id="305"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autoAdjust="0"/>
    <p:restoredTop sz="94660"/>
  </p:normalViewPr>
  <p:slideViewPr>
    <p:cSldViewPr snapToGrid="0">
      <p:cViewPr varScale="1">
        <p:scale>
          <a:sx n="114" d="100"/>
          <a:sy n="114"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B11A-3E0B-400B-9653-FCACF6016E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0CF6BB-93A8-44A0-A231-FB467B8EF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A66D9-6110-442B-9488-77A5377D481D}"/>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25F54A8C-4809-4CFF-B1BD-0A4EB2425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E8FBB-3329-40EF-BC04-E64A76424AEE}"/>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377501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B55C-E603-4196-88AC-F13641E75E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6EE92-11BA-48AB-B7E3-AA59EE204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A048F-8E7D-418C-83DD-FFB7126464EB}"/>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74752B9B-131E-4B43-9671-19B27C1DA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D47DC-487C-482C-A8D0-FC973A12A831}"/>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25743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1BA1E-C620-489E-8F4D-417161E784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635FA-F519-432D-AC77-19D56530A6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F782-79FF-461E-A232-3AEF4F436348}"/>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80C3A231-DC03-4CD8-8F68-1963CCCC9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D4E96-B9AD-4BC5-825C-94A49F5C7188}"/>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277118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C9503-D74D-4ED9-995C-AB5DE761EC45}"/>
              </a:ext>
            </a:extLst>
          </p:cNvPr>
          <p:cNvSpPr>
            <a:spLocks noGrp="1"/>
          </p:cNvSpPr>
          <p:nvPr>
            <p:ph type="dt" sz="half" idx="10"/>
          </p:nvPr>
        </p:nvSpPr>
        <p:spPr/>
        <p:txBody>
          <a:bodyPr/>
          <a:lstStyle/>
          <a:p>
            <a:fld id="{1101FFDB-2FAC-4038-80F9-55281CE27065}" type="datetimeFigureOut">
              <a:rPr lang="en-US" smtClean="0"/>
              <a:t>12/6/2021</a:t>
            </a:fld>
            <a:endParaRPr lang="en-US"/>
          </a:p>
        </p:txBody>
      </p:sp>
      <p:sp>
        <p:nvSpPr>
          <p:cNvPr id="3" name="Footer Placeholder 2">
            <a:extLst>
              <a:ext uri="{FF2B5EF4-FFF2-40B4-BE49-F238E27FC236}">
                <a16:creationId xmlns:a16="http://schemas.microsoft.com/office/drawing/2014/main" id="{6B968FE5-FD95-4252-B71F-A3301A6686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900D5E-0315-40DC-A861-760611C6A5B3}"/>
              </a:ext>
            </a:extLst>
          </p:cNvPr>
          <p:cNvSpPr>
            <a:spLocks noGrp="1"/>
          </p:cNvSpPr>
          <p:nvPr>
            <p:ph type="sldNum" sz="quarter" idx="12"/>
          </p:nvPr>
        </p:nvSpPr>
        <p:spPr/>
        <p:txBody>
          <a:bodyPr/>
          <a:lstStyle/>
          <a:p>
            <a:fld id="{22C0E5C3-5351-4341-90F0-26403116F59E}" type="slidenum">
              <a:rPr lang="en-US" smtClean="0"/>
              <a:t>‹#›</a:t>
            </a:fld>
            <a:endParaRPr lang="en-US"/>
          </a:p>
        </p:txBody>
      </p:sp>
    </p:spTree>
    <p:extLst>
      <p:ext uri="{BB962C8B-B14F-4D97-AF65-F5344CB8AC3E}">
        <p14:creationId xmlns:p14="http://schemas.microsoft.com/office/powerpoint/2010/main" val="21428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8E12-FA73-449B-9C84-EDA62D08E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407A6-0C79-432C-BFB4-AF61B12C3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7F0FA-FEB2-47C6-890B-27D6AB9E39DF}"/>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088AC0CD-5F08-4A2A-9D5D-E633E78EA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08F42-362A-495A-B42C-320656C80D63}"/>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179978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E872-BA9A-49CC-96CA-B14021BA70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8C1F8B-4DA9-464E-8F76-A5C8EE032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7D28E-3842-44CD-9B43-1C4ED9B8C7B7}"/>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902B8132-778A-4E89-A6D2-D66DAB332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FD51D-B35A-4E1B-BE3D-BC74360BBDE0}"/>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3608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BB38-8360-4C84-9F2A-4BB5D051C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1C490-2BB9-47FE-9A18-F3965D2E8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6E1BD-EC84-4DCD-85EF-9A60E18DD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7F29F-6910-42F5-BF9C-40AEFBF91CC9}"/>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6" name="Footer Placeholder 5">
            <a:extLst>
              <a:ext uri="{FF2B5EF4-FFF2-40B4-BE49-F238E27FC236}">
                <a16:creationId xmlns:a16="http://schemas.microsoft.com/office/drawing/2014/main" id="{E38FC935-A8D8-4772-B567-C85CA49FB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AD0D5-E9B7-4A24-8238-F6269606E483}"/>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256225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596D-699E-4900-912A-801FC3A5D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7EBFE-10E1-4701-A893-D39174B83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A97E3-8725-453E-9818-F58E5E0FA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E85105-90F3-47D3-8CE5-7B7B0A4CC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A9E96C-A02D-4861-9A48-233F490173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5C3E-7A3D-4D33-A361-4FAC6F858AF7}"/>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8" name="Footer Placeholder 7">
            <a:extLst>
              <a:ext uri="{FF2B5EF4-FFF2-40B4-BE49-F238E27FC236}">
                <a16:creationId xmlns:a16="http://schemas.microsoft.com/office/drawing/2014/main" id="{5028ACBC-C17A-430D-91FD-FE7A45E5B4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147A0-0E36-47EA-9FA0-878A27FEBF3E}"/>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238758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7256-46C9-4A6C-86C5-51EB996D93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968E30-4FA7-4A80-B9E3-4978EE24279B}"/>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4" name="Footer Placeholder 3">
            <a:extLst>
              <a:ext uri="{FF2B5EF4-FFF2-40B4-BE49-F238E27FC236}">
                <a16:creationId xmlns:a16="http://schemas.microsoft.com/office/drawing/2014/main" id="{2E8BB0B5-5AD5-4EF2-841B-3AF8501C2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D3D96-AB05-4646-8A96-372A9330450F}"/>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17815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0AD74-529D-4260-BD4C-B3BBF4204E14}"/>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3" name="Footer Placeholder 2">
            <a:extLst>
              <a:ext uri="{FF2B5EF4-FFF2-40B4-BE49-F238E27FC236}">
                <a16:creationId xmlns:a16="http://schemas.microsoft.com/office/drawing/2014/main" id="{80AA3E93-CEA5-43AB-9273-82ED5B913D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2F57-58E0-4032-B72E-046E4E093E9A}"/>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66403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E5F1-20A3-4A9B-AF57-FF385A5AF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656B3-C6A4-4A84-9B4C-1BD09756D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763F2-BE81-4844-A824-97ED6E48D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FFCB4-1741-4C38-B4EC-B6871B5020BF}"/>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6" name="Footer Placeholder 5">
            <a:extLst>
              <a:ext uri="{FF2B5EF4-FFF2-40B4-BE49-F238E27FC236}">
                <a16:creationId xmlns:a16="http://schemas.microsoft.com/office/drawing/2014/main" id="{A89E7C9D-A114-4CF2-9DFB-5936C80B7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09598-3999-449E-91CF-7650711521FF}"/>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280665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3A74-B431-4E33-84FA-400484505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C246D-255D-44F2-890B-B3ABB8129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41F58C-03EA-4AF5-9C6A-2D6789D51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1509D-F795-4F75-9247-4C2E44CD1E14}"/>
              </a:ext>
            </a:extLst>
          </p:cNvPr>
          <p:cNvSpPr>
            <a:spLocks noGrp="1"/>
          </p:cNvSpPr>
          <p:nvPr>
            <p:ph type="dt" sz="half" idx="10"/>
          </p:nvPr>
        </p:nvSpPr>
        <p:spPr/>
        <p:txBody>
          <a:bodyPr/>
          <a:lstStyle/>
          <a:p>
            <a:fld id="{DE23798B-1DA1-425A-8D4E-2FD560F9F4FB}" type="datetimeFigureOut">
              <a:rPr lang="en-US" smtClean="0"/>
              <a:t>12/6/2021</a:t>
            </a:fld>
            <a:endParaRPr lang="en-US"/>
          </a:p>
        </p:txBody>
      </p:sp>
      <p:sp>
        <p:nvSpPr>
          <p:cNvPr id="6" name="Footer Placeholder 5">
            <a:extLst>
              <a:ext uri="{FF2B5EF4-FFF2-40B4-BE49-F238E27FC236}">
                <a16:creationId xmlns:a16="http://schemas.microsoft.com/office/drawing/2014/main" id="{1105392D-79B0-4830-B1AB-F0508EAF3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1E839-3A23-44E9-90D5-C0C0626D3162}"/>
              </a:ext>
            </a:extLst>
          </p:cNvPr>
          <p:cNvSpPr>
            <a:spLocks noGrp="1"/>
          </p:cNvSpPr>
          <p:nvPr>
            <p:ph type="sldNum" sz="quarter" idx="12"/>
          </p:nvPr>
        </p:nvSpPr>
        <p:spPr/>
        <p:txBody>
          <a:bodyPr/>
          <a:lstStyle/>
          <a:p>
            <a:fld id="{6F6D82B3-E676-4F8F-B467-1401E172E864}" type="slidenum">
              <a:rPr lang="en-US" smtClean="0"/>
              <a:t>‹#›</a:t>
            </a:fld>
            <a:endParaRPr lang="en-US"/>
          </a:p>
        </p:txBody>
      </p:sp>
    </p:spTree>
    <p:extLst>
      <p:ext uri="{BB962C8B-B14F-4D97-AF65-F5344CB8AC3E}">
        <p14:creationId xmlns:p14="http://schemas.microsoft.com/office/powerpoint/2010/main" val="104550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4CC3A-4E7A-468E-8A10-FE2B054D7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C1B6AB-9FB4-4EC0-A5C1-B364A45B9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57B20-9AE8-4A8F-BAEF-3BE030F33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3798B-1DA1-425A-8D4E-2FD560F9F4FB}" type="datetimeFigureOut">
              <a:rPr lang="en-US" smtClean="0"/>
              <a:t>12/6/2021</a:t>
            </a:fld>
            <a:endParaRPr lang="en-US"/>
          </a:p>
        </p:txBody>
      </p:sp>
      <p:sp>
        <p:nvSpPr>
          <p:cNvPr id="5" name="Footer Placeholder 4">
            <a:extLst>
              <a:ext uri="{FF2B5EF4-FFF2-40B4-BE49-F238E27FC236}">
                <a16:creationId xmlns:a16="http://schemas.microsoft.com/office/drawing/2014/main" id="{81D16369-8949-487B-91F8-6A1EFE335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02904E-69F7-4F56-8B85-0287753AEE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D82B3-E676-4F8F-B467-1401E172E864}" type="slidenum">
              <a:rPr lang="en-US" smtClean="0"/>
              <a:t>‹#›</a:t>
            </a:fld>
            <a:endParaRPr lang="en-US"/>
          </a:p>
        </p:txBody>
      </p:sp>
    </p:spTree>
    <p:extLst>
      <p:ext uri="{BB962C8B-B14F-4D97-AF65-F5344CB8AC3E}">
        <p14:creationId xmlns:p14="http://schemas.microsoft.com/office/powerpoint/2010/main" val="143359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44F64-799E-4FAF-BEE6-716A22993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49A78-2580-4273-A82C-6125AF704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B25F4-337A-4502-A6F3-61261E00C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1FFDB-2FAC-4038-80F9-55281CE27065}" type="datetimeFigureOut">
              <a:rPr lang="en-US" smtClean="0"/>
              <a:t>12/6/2021</a:t>
            </a:fld>
            <a:endParaRPr lang="en-US"/>
          </a:p>
        </p:txBody>
      </p:sp>
      <p:sp>
        <p:nvSpPr>
          <p:cNvPr id="5" name="Footer Placeholder 4">
            <a:extLst>
              <a:ext uri="{FF2B5EF4-FFF2-40B4-BE49-F238E27FC236}">
                <a16:creationId xmlns:a16="http://schemas.microsoft.com/office/drawing/2014/main" id="{722B7644-9D70-4D44-A780-8769FBD1E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E2267D-A422-48F6-8262-0263A68AE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E5C3-5351-4341-90F0-26403116F59E}" type="slidenum">
              <a:rPr lang="en-US" smtClean="0"/>
              <a:t>‹#›</a:t>
            </a:fld>
            <a:endParaRPr lang="en-US"/>
          </a:p>
        </p:txBody>
      </p:sp>
    </p:spTree>
    <p:extLst>
      <p:ext uri="{BB962C8B-B14F-4D97-AF65-F5344CB8AC3E}">
        <p14:creationId xmlns:p14="http://schemas.microsoft.com/office/powerpoint/2010/main" val="4166200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pxhere.com/en/photo/120090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on&#10;&#10;Description automatically generated with low confidence">
            <a:extLst>
              <a:ext uri="{FF2B5EF4-FFF2-40B4-BE49-F238E27FC236}">
                <a16:creationId xmlns:a16="http://schemas.microsoft.com/office/drawing/2014/main" id="{099997F3-B4B6-46F8-89EB-36301B90A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219074" y="171450"/>
            <a:ext cx="6210300" cy="62103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C09CF12-2CC2-49D6-99B6-95C08D9F2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2" y="171450"/>
            <a:ext cx="7794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26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3497E95-2246-4323-8FD8-93ADD58EB092}"/>
              </a:ext>
            </a:extLst>
          </p:cNvPr>
          <p:cNvSpPr/>
          <p:nvPr/>
        </p:nvSpPr>
        <p:spPr>
          <a:xfrm>
            <a:off x="-65260" y="243513"/>
            <a:ext cx="6161260" cy="2308324"/>
          </a:xfrm>
          <a:prstGeom prst="rect">
            <a:avLst/>
          </a:prstGeom>
          <a:noFill/>
        </p:spPr>
        <p:txBody>
          <a:bodyPr wrap="square" lIns="91440" tIns="45720" rIns="91440" bIns="45720">
            <a:spAutoFit/>
          </a:bodyPr>
          <a:lstStyle/>
          <a:p>
            <a:pPr algn="ctr"/>
            <a:r>
              <a:rPr lang="es-BO" sz="4800" dirty="0" err="1">
                <a:ln w="22225">
                  <a:solidFill>
                    <a:schemeClr val="accent2"/>
                  </a:solidFill>
                  <a:prstDash val="solid"/>
                </a:ln>
                <a:solidFill>
                  <a:srgbClr val="C00000"/>
                </a:solidFill>
              </a:rPr>
              <a:t>Not</a:t>
            </a:r>
            <a:r>
              <a:rPr lang="es-BO" sz="4800" dirty="0">
                <a:ln w="22225">
                  <a:solidFill>
                    <a:schemeClr val="accent2"/>
                  </a:solidFill>
                  <a:prstDash val="solid"/>
                </a:ln>
                <a:solidFill>
                  <a:srgbClr val="C00000"/>
                </a:solidFill>
              </a:rPr>
              <a:t> new, </a:t>
            </a:r>
            <a:r>
              <a:rPr lang="es-BO" sz="4800" dirty="0" err="1">
                <a:ln w="22225">
                  <a:solidFill>
                    <a:schemeClr val="accent2"/>
                  </a:solidFill>
                  <a:prstDash val="solid"/>
                </a:ln>
                <a:solidFill>
                  <a:srgbClr val="C00000"/>
                </a:solidFill>
              </a:rPr>
              <a:t>but</a:t>
            </a:r>
            <a:r>
              <a:rPr lang="es-BO" sz="4800" dirty="0">
                <a:ln w="22225">
                  <a:solidFill>
                    <a:schemeClr val="accent2"/>
                  </a:solidFill>
                  <a:prstDash val="solid"/>
                </a:ln>
                <a:solidFill>
                  <a:srgbClr val="C00000"/>
                </a:solidFill>
              </a:rPr>
              <a:t> a </a:t>
            </a:r>
            <a:r>
              <a:rPr lang="es-BO" sz="4800" b="1" dirty="0" err="1">
                <a:ln w="22225">
                  <a:solidFill>
                    <a:schemeClr val="accent2"/>
                  </a:solidFill>
                  <a:prstDash val="solid"/>
                </a:ln>
                <a:solidFill>
                  <a:srgbClr val="C00000"/>
                </a:solidFill>
              </a:rPr>
              <a:t>Rediscovery</a:t>
            </a:r>
            <a:r>
              <a:rPr lang="es-BO" sz="4800" dirty="0">
                <a:ln w="22225">
                  <a:solidFill>
                    <a:schemeClr val="accent2"/>
                  </a:solidFill>
                  <a:prstDash val="solid"/>
                </a:ln>
                <a:solidFill>
                  <a:srgbClr val="C00000"/>
                </a:solidFill>
              </a:rPr>
              <a:t> </a:t>
            </a:r>
            <a:r>
              <a:rPr lang="es-BO" sz="4800" dirty="0" err="1">
                <a:ln w="22225">
                  <a:solidFill>
                    <a:schemeClr val="accent2"/>
                  </a:solidFill>
                  <a:prstDash val="solid"/>
                </a:ln>
                <a:solidFill>
                  <a:srgbClr val="C00000"/>
                </a:solidFill>
              </a:rPr>
              <a:t>of</a:t>
            </a:r>
            <a:r>
              <a:rPr lang="es-BO" sz="4800" dirty="0">
                <a:ln w="22225">
                  <a:solidFill>
                    <a:schemeClr val="accent2"/>
                  </a:solidFill>
                  <a:prstDash val="solid"/>
                </a:ln>
                <a:solidFill>
                  <a:srgbClr val="C00000"/>
                </a:solidFill>
              </a:rPr>
              <a:t> </a:t>
            </a:r>
            <a:r>
              <a:rPr lang="es-BO" sz="4800" dirty="0" err="1">
                <a:ln w="22225">
                  <a:solidFill>
                    <a:schemeClr val="accent2"/>
                  </a:solidFill>
                  <a:prstDash val="solid"/>
                </a:ln>
                <a:solidFill>
                  <a:srgbClr val="C00000"/>
                </a:solidFill>
              </a:rPr>
              <a:t>who</a:t>
            </a:r>
            <a:r>
              <a:rPr lang="es-BO" sz="4800" dirty="0">
                <a:ln w="22225">
                  <a:solidFill>
                    <a:schemeClr val="accent2"/>
                  </a:solidFill>
                  <a:prstDash val="solid"/>
                </a:ln>
                <a:solidFill>
                  <a:srgbClr val="C00000"/>
                </a:solidFill>
              </a:rPr>
              <a:t> </a:t>
            </a:r>
            <a:r>
              <a:rPr lang="es-BO" sz="4800" dirty="0" err="1">
                <a:ln w="22225">
                  <a:solidFill>
                    <a:schemeClr val="accent2"/>
                  </a:solidFill>
                  <a:prstDash val="solid"/>
                </a:ln>
                <a:solidFill>
                  <a:srgbClr val="C00000"/>
                </a:solidFill>
              </a:rPr>
              <a:t>we</a:t>
            </a:r>
            <a:r>
              <a:rPr lang="es-BO" sz="4800" dirty="0">
                <a:ln w="22225">
                  <a:solidFill>
                    <a:schemeClr val="accent2"/>
                  </a:solidFill>
                  <a:prstDash val="solid"/>
                </a:ln>
                <a:solidFill>
                  <a:srgbClr val="C00000"/>
                </a:solidFill>
              </a:rPr>
              <a:t> are as a </a:t>
            </a:r>
            <a:r>
              <a:rPr lang="es-BO" sz="4800" dirty="0" err="1">
                <a:ln w="22225">
                  <a:solidFill>
                    <a:schemeClr val="accent2"/>
                  </a:solidFill>
                  <a:prstDash val="solid"/>
                </a:ln>
                <a:solidFill>
                  <a:srgbClr val="C00000"/>
                </a:solidFill>
              </a:rPr>
              <a:t>Church</a:t>
            </a:r>
            <a:r>
              <a:rPr lang="es-BO" sz="4800" dirty="0">
                <a:ln w="22225">
                  <a:solidFill>
                    <a:schemeClr val="accent2"/>
                  </a:solidFill>
                  <a:prstDash val="solid"/>
                </a:ln>
                <a:solidFill>
                  <a:srgbClr val="C00000"/>
                </a:solidFill>
              </a:rPr>
              <a:t>.</a:t>
            </a:r>
            <a:r>
              <a:rPr lang="es-BO" sz="4800" cap="none" spc="0" dirty="0">
                <a:ln w="22225">
                  <a:solidFill>
                    <a:schemeClr val="accent2"/>
                  </a:solidFill>
                  <a:prstDash val="solid"/>
                </a:ln>
                <a:solidFill>
                  <a:srgbClr val="C00000"/>
                </a:solidFill>
                <a:effectLst/>
              </a:rPr>
              <a:t> </a:t>
            </a:r>
          </a:p>
        </p:txBody>
      </p:sp>
      <p:sp>
        <p:nvSpPr>
          <p:cNvPr id="37" name="TextBox 36">
            <a:extLst>
              <a:ext uri="{FF2B5EF4-FFF2-40B4-BE49-F238E27FC236}">
                <a16:creationId xmlns:a16="http://schemas.microsoft.com/office/drawing/2014/main" id="{2A438441-E81E-42CF-B89F-FA23DAD9CFEE}"/>
              </a:ext>
            </a:extLst>
          </p:cNvPr>
          <p:cNvSpPr txBox="1"/>
          <p:nvPr/>
        </p:nvSpPr>
        <p:spPr>
          <a:xfrm>
            <a:off x="5923661" y="164000"/>
            <a:ext cx="6003296"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 this ecclesiological context,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synodality</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is the specific </a:t>
            </a:r>
            <a:r>
              <a:rPr lang="en-US" sz="3600" b="1" i="1" dirty="0">
                <a:solidFill>
                  <a:schemeClr val="accent2">
                    <a:lumMod val="50000"/>
                  </a:schemeClr>
                </a:solidFill>
                <a:latin typeface="Calibri" panose="020F0502020204030204"/>
              </a:rPr>
              <a:t>modus vivendi et operandi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of the Church, the People of God, which reveals and gives substance to her being as communion when all her members journey together, gather in assembly and take an active part in her evangelizing mission.</a:t>
            </a:r>
            <a:r>
              <a:rPr kumimoji="0" lang="es-ES"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8" name="TextBox 37">
            <a:extLst>
              <a:ext uri="{FF2B5EF4-FFF2-40B4-BE49-F238E27FC236}">
                <a16:creationId xmlns:a16="http://schemas.microsoft.com/office/drawing/2014/main" id="{06E4869D-7B2D-4B93-B49A-100D20EEB87B}"/>
              </a:ext>
            </a:extLst>
          </p:cNvPr>
          <p:cNvSpPr txBox="1"/>
          <p:nvPr/>
        </p:nvSpPr>
        <p:spPr>
          <a:xfrm>
            <a:off x="689611" y="6350309"/>
            <a:ext cx="1101471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a:t>
            </a:r>
            <a:r>
              <a:rPr lang="es-ES_tradnl" dirty="0">
                <a:solidFill>
                  <a:srgbClr val="60303E"/>
                </a:solidFill>
                <a:latin typeface="Calibri" panose="020F0502020204030204"/>
              </a:rPr>
              <a:t>International </a:t>
            </a:r>
            <a:r>
              <a:rPr lang="es-ES_tradnl" dirty="0" err="1">
                <a:solidFill>
                  <a:srgbClr val="60303E"/>
                </a:solidFill>
                <a:latin typeface="Calibri" panose="020F0502020204030204"/>
              </a:rPr>
              <a:t>Theological</a:t>
            </a:r>
            <a:r>
              <a:rPr lang="es-ES_tradnl" dirty="0">
                <a:solidFill>
                  <a:srgbClr val="60303E"/>
                </a:solidFill>
                <a:latin typeface="Calibri" panose="020F0502020204030204"/>
              </a:rPr>
              <a:t> </a:t>
            </a:r>
            <a:r>
              <a:rPr lang="es-ES_tradnl" dirty="0" err="1">
                <a:solidFill>
                  <a:srgbClr val="60303E"/>
                </a:solidFill>
                <a:latin typeface="Calibri" panose="020F0502020204030204"/>
              </a:rPr>
              <a:t>Commission</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Synodality</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in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the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Life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and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Mission</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of</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the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Church</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#6)</a:t>
            </a:r>
            <a:endParaRPr kumimoji="0" lang="es-ES_tradnl" sz="3200" b="0" i="0" u="none" strike="noStrike" kern="1200" cap="none" spc="0" normalizeH="0" baseline="0" noProof="0" dirty="0">
              <a:ln>
                <a:noFill/>
              </a:ln>
              <a:solidFill>
                <a:srgbClr val="60303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FE7BF51-EB40-4731-9848-4E9FB6151BE2}"/>
              </a:ext>
            </a:extLst>
          </p:cNvPr>
          <p:cNvSpPr txBox="1"/>
          <p:nvPr/>
        </p:nvSpPr>
        <p:spPr>
          <a:xfrm>
            <a:off x="6096000" y="1264497"/>
            <a:ext cx="5365945" cy="646331"/>
          </a:xfrm>
          <a:prstGeom prst="rect">
            <a:avLst/>
          </a:prstGeom>
          <a:noFill/>
        </p:spPr>
        <p:txBody>
          <a:bodyPr wrap="square">
            <a:spAutoFit/>
          </a:bodyPr>
          <a:lstStyle/>
          <a:p>
            <a:r>
              <a:rPr kumimoji="0" lang="es-ES" sz="36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modus vivendi et operandi </a:t>
            </a:r>
            <a:endParaRPr lang="en-US" dirty="0"/>
          </a:p>
        </p:txBody>
      </p:sp>
      <p:pic>
        <p:nvPicPr>
          <p:cNvPr id="3" name="Picture 2">
            <a:extLst>
              <a:ext uri="{FF2B5EF4-FFF2-40B4-BE49-F238E27FC236}">
                <a16:creationId xmlns:a16="http://schemas.microsoft.com/office/drawing/2014/main" id="{F88B1BFC-B28D-418A-98A8-8653FE05C6AB}"/>
              </a:ext>
            </a:extLst>
          </p:cNvPr>
          <p:cNvPicPr>
            <a:picLocks noChangeAspect="1"/>
          </p:cNvPicPr>
          <p:nvPr/>
        </p:nvPicPr>
        <p:blipFill>
          <a:blip r:embed="rId2"/>
          <a:stretch>
            <a:fillRect/>
          </a:stretch>
        </p:blipFill>
        <p:spPr>
          <a:xfrm>
            <a:off x="-32894" y="2591515"/>
            <a:ext cx="6096528" cy="3429297"/>
          </a:xfrm>
          <a:prstGeom prst="rect">
            <a:avLst/>
          </a:prstGeom>
        </p:spPr>
      </p:pic>
    </p:spTree>
    <p:extLst>
      <p:ext uri="{BB962C8B-B14F-4D97-AF65-F5344CB8AC3E}">
        <p14:creationId xmlns:p14="http://schemas.microsoft.com/office/powerpoint/2010/main" val="20197995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D635A6AB-D819-461C-B51C-4454B939D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05"/>
          <a:stretch/>
        </p:blipFill>
        <p:spPr bwMode="auto">
          <a:xfrm>
            <a:off x="-84196" y="6419"/>
            <a:ext cx="12192000" cy="59249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birds flying&#10;&#10;Description automatically generated with medium confidence">
            <a:extLst>
              <a:ext uri="{FF2B5EF4-FFF2-40B4-BE49-F238E27FC236}">
                <a16:creationId xmlns:a16="http://schemas.microsoft.com/office/drawing/2014/main" id="{3F59DBCF-ED11-47B2-AE56-56F1DEDB641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30" t="10434" r="9230" b="3803"/>
          <a:stretch/>
        </p:blipFill>
        <p:spPr>
          <a:xfrm>
            <a:off x="368027" y="904840"/>
            <a:ext cx="4674638" cy="3278627"/>
          </a:xfrm>
          <a:prstGeom prst="rect">
            <a:avLst/>
          </a:prstGeom>
        </p:spPr>
      </p:pic>
      <p:pic>
        <p:nvPicPr>
          <p:cNvPr id="19" name="Graphic 18" descr="Windy with solid fill">
            <a:extLst>
              <a:ext uri="{FF2B5EF4-FFF2-40B4-BE49-F238E27FC236}">
                <a16:creationId xmlns:a16="http://schemas.microsoft.com/office/drawing/2014/main" id="{5186E61F-70C0-4406-BDBF-B6E37ED09F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01991">
            <a:off x="2895180" y="2497998"/>
            <a:ext cx="2982414" cy="2846430"/>
          </a:xfrm>
          <a:prstGeom prst="rect">
            <a:avLst/>
          </a:prstGeom>
        </p:spPr>
      </p:pic>
      <p:pic>
        <p:nvPicPr>
          <p:cNvPr id="24" name="Graphic 23" descr="Windy with solid fill">
            <a:extLst>
              <a:ext uri="{FF2B5EF4-FFF2-40B4-BE49-F238E27FC236}">
                <a16:creationId xmlns:a16="http://schemas.microsoft.com/office/drawing/2014/main" id="{0C74E878-4C4B-4D6B-A296-11F538CC79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01991">
            <a:off x="-51508" y="2888403"/>
            <a:ext cx="2982414" cy="2846430"/>
          </a:xfrm>
          <a:prstGeom prst="rect">
            <a:avLst/>
          </a:prstGeom>
        </p:spPr>
      </p:pic>
      <p:sp>
        <p:nvSpPr>
          <p:cNvPr id="20" name="Rectangle 19">
            <a:extLst>
              <a:ext uri="{FF2B5EF4-FFF2-40B4-BE49-F238E27FC236}">
                <a16:creationId xmlns:a16="http://schemas.microsoft.com/office/drawing/2014/main" id="{74285D31-08DF-4089-A6F5-E427C6D84C46}"/>
              </a:ext>
            </a:extLst>
          </p:cNvPr>
          <p:cNvSpPr/>
          <p:nvPr/>
        </p:nvSpPr>
        <p:spPr>
          <a:xfrm rot="21238948">
            <a:off x="1381784" y="3876225"/>
            <a:ext cx="2489977" cy="584775"/>
          </a:xfrm>
          <a:prstGeom prst="rect">
            <a:avLst/>
          </a:prstGeom>
          <a:noFill/>
        </p:spPr>
        <p:txBody>
          <a:bodyPr wrap="square" lIns="91440" tIns="45720" rIns="91440" bIns="45720">
            <a:spAutoFit/>
          </a:bodyPr>
          <a:lstStyle/>
          <a:p>
            <a:pPr algn="ctr"/>
            <a:r>
              <a:rPr lang="en-US" sz="3200" dirty="0">
                <a:ln w="22225">
                  <a:solidFill>
                    <a:schemeClr val="accent2"/>
                  </a:solidFill>
                  <a:prstDash val="solid"/>
                </a:ln>
                <a:solidFill>
                  <a:srgbClr val="C00000"/>
                </a:solidFill>
              </a:rPr>
              <a:t>Holy Spirit </a:t>
            </a:r>
            <a:endParaRPr lang="en-US" sz="3200" cap="none" spc="0" dirty="0">
              <a:ln w="22225">
                <a:solidFill>
                  <a:schemeClr val="accent2"/>
                </a:solidFill>
                <a:prstDash val="solid"/>
              </a:ln>
              <a:solidFill>
                <a:srgbClr val="C00000"/>
              </a:solidFill>
              <a:effectLst/>
            </a:endParaRPr>
          </a:p>
        </p:txBody>
      </p:sp>
      <p:sp>
        <p:nvSpPr>
          <p:cNvPr id="26" name="TextBox 25">
            <a:extLst>
              <a:ext uri="{FF2B5EF4-FFF2-40B4-BE49-F238E27FC236}">
                <a16:creationId xmlns:a16="http://schemas.microsoft.com/office/drawing/2014/main" id="{9A1AFAB7-6031-4539-96D8-8357A1F8425B}"/>
              </a:ext>
            </a:extLst>
          </p:cNvPr>
          <p:cNvSpPr txBox="1"/>
          <p:nvPr/>
        </p:nvSpPr>
        <p:spPr>
          <a:xfrm>
            <a:off x="1209368" y="4957843"/>
            <a:ext cx="10373032"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dirty="0">
                <a:ln>
                  <a:noFill/>
                </a:ln>
                <a:solidFill>
                  <a:prstClr val="black"/>
                </a:solidFill>
                <a:effectLst/>
                <a:uLnTx/>
                <a:uFillTx/>
                <a:latin typeface="Calibri" panose="020F0502020204030204"/>
                <a:ea typeface="+mn-ea"/>
                <a:cs typeface="+mn-cs"/>
              </a:rPr>
              <a:t>Discernment is the ability to detect and mount the currents of the Holy Spirit, to “wind-surf” as to fulfill our mission and arrive to our destination.  </a:t>
            </a:r>
          </a:p>
        </p:txBody>
      </p:sp>
      <p:sp>
        <p:nvSpPr>
          <p:cNvPr id="30" name="TextBox 29">
            <a:extLst>
              <a:ext uri="{FF2B5EF4-FFF2-40B4-BE49-F238E27FC236}">
                <a16:creationId xmlns:a16="http://schemas.microsoft.com/office/drawing/2014/main" id="{984E977F-4694-4CB1-9D80-4F6331E5AD0F}"/>
              </a:ext>
            </a:extLst>
          </p:cNvPr>
          <p:cNvSpPr txBox="1"/>
          <p:nvPr/>
        </p:nvSpPr>
        <p:spPr>
          <a:xfrm>
            <a:off x="5610250" y="2126751"/>
            <a:ext cx="6429328" cy="255454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s-ES_tradnl" sz="32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 wind blows wherever it pleases. You hear its sound, but you cannot tell where it comes from or where it is going. So, it is with everyone born of the Spirit.</a:t>
            </a:r>
            <a:r>
              <a:rPr kumimoji="0" lang="es-ES_tradnl"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3200" b="0" i="1" u="none" strike="noStrike" kern="1200" cap="none" spc="0" normalizeH="0" baseline="0" noProof="0" dirty="0" err="1">
                <a:ln>
                  <a:noFill/>
                </a:ln>
                <a:solidFill>
                  <a:prstClr val="black"/>
                </a:solidFill>
                <a:effectLst/>
                <a:uLnTx/>
                <a:uFillTx/>
                <a:latin typeface="Calibri" panose="020F0502020204030204"/>
                <a:ea typeface="+mn-ea"/>
                <a:cs typeface="+mn-cs"/>
              </a:rPr>
              <a:t>Jn</a:t>
            </a:r>
            <a:r>
              <a:rPr kumimoji="0" lang="es-ES_tradnl" sz="3200" b="0" i="1" u="none" strike="noStrike" kern="1200" cap="none" spc="0" normalizeH="0" baseline="0" noProof="0" dirty="0">
                <a:ln>
                  <a:noFill/>
                </a:ln>
                <a:solidFill>
                  <a:prstClr val="black"/>
                </a:solidFill>
                <a:effectLst/>
                <a:uLnTx/>
                <a:uFillTx/>
                <a:latin typeface="Calibri" panose="020F0502020204030204"/>
                <a:ea typeface="+mn-ea"/>
                <a:cs typeface="+mn-cs"/>
              </a:rPr>
              <a:t>. 3:8).</a:t>
            </a:r>
          </a:p>
        </p:txBody>
      </p:sp>
      <p:sp>
        <p:nvSpPr>
          <p:cNvPr id="5" name="TextBox 4">
            <a:extLst>
              <a:ext uri="{FF2B5EF4-FFF2-40B4-BE49-F238E27FC236}">
                <a16:creationId xmlns:a16="http://schemas.microsoft.com/office/drawing/2014/main" id="{74805DD2-E1BB-4705-84A0-02D67A517696}"/>
              </a:ext>
            </a:extLst>
          </p:cNvPr>
          <p:cNvSpPr txBox="1"/>
          <p:nvPr/>
        </p:nvSpPr>
        <p:spPr>
          <a:xfrm>
            <a:off x="98323" y="237193"/>
            <a:ext cx="5553711" cy="646331"/>
          </a:xfrm>
          <a:prstGeom prst="rect">
            <a:avLst/>
          </a:prstGeom>
          <a:noFill/>
        </p:spPr>
        <p:txBody>
          <a:bodyPr wrap="square" rtlCol="0">
            <a:spAutoFit/>
          </a:bodyPr>
          <a:lstStyle/>
          <a:p>
            <a:r>
              <a:rPr lang="en-US" sz="3600" b="1" dirty="0"/>
              <a:t>Example of Migratory Birds</a:t>
            </a:r>
            <a:endParaRPr lang="es-PR" sz="3600" dirty="0"/>
          </a:p>
        </p:txBody>
      </p:sp>
      <p:sp>
        <p:nvSpPr>
          <p:cNvPr id="2" name="TextBox 1">
            <a:extLst>
              <a:ext uri="{FF2B5EF4-FFF2-40B4-BE49-F238E27FC236}">
                <a16:creationId xmlns:a16="http://schemas.microsoft.com/office/drawing/2014/main" id="{3EB6379B-5E3C-438B-9B78-ADC5BA70EC32}"/>
              </a:ext>
            </a:extLst>
          </p:cNvPr>
          <p:cNvSpPr txBox="1"/>
          <p:nvPr/>
        </p:nvSpPr>
        <p:spPr>
          <a:xfrm>
            <a:off x="5696629" y="367198"/>
            <a:ext cx="6156508" cy="1569660"/>
          </a:xfrm>
          <a:prstGeom prst="rect">
            <a:avLst/>
          </a:prstGeom>
          <a:noFill/>
        </p:spPr>
        <p:txBody>
          <a:bodyPr wrap="square" rtlCol="0">
            <a:spAutoFit/>
          </a:bodyPr>
          <a:lstStyle/>
          <a:p>
            <a:pPr algn="just"/>
            <a:r>
              <a:rPr lang="en-US" sz="2400" dirty="0"/>
              <a:t>On their own strength, snowbirds cannot fly from Canada to Florida. But they do have the ability to detect and mount the currents of the wind. They migrate by means of “wind-surfing.”</a:t>
            </a:r>
            <a:endParaRPr lang="es-ES_tradnl" sz="2400" dirty="0"/>
          </a:p>
        </p:txBody>
      </p:sp>
    </p:spTree>
    <p:extLst>
      <p:ext uri="{BB962C8B-B14F-4D97-AF65-F5344CB8AC3E}">
        <p14:creationId xmlns:p14="http://schemas.microsoft.com/office/powerpoint/2010/main" val="41852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1B699-3359-4488-901A-6EC685DA3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532" b="6779"/>
          <a:stretch/>
        </p:blipFill>
        <p:spPr bwMode="auto">
          <a:xfrm>
            <a:off x="0" y="0"/>
            <a:ext cx="2983230" cy="6393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7BF7C6-2293-42D7-8AD4-2EEA242A8019}"/>
              </a:ext>
            </a:extLst>
          </p:cNvPr>
          <p:cNvSpPr txBox="1"/>
          <p:nvPr/>
        </p:nvSpPr>
        <p:spPr>
          <a:xfrm>
            <a:off x="3449955" y="5765160"/>
            <a:ext cx="8742045" cy="923330"/>
          </a:xfrm>
          <a:prstGeom prst="rect">
            <a:avLst/>
          </a:prstGeom>
          <a:noFill/>
        </p:spPr>
        <p:txBody>
          <a:bodyPr wrap="square">
            <a:spAutoFit/>
          </a:bodyPr>
          <a:lstStyle/>
          <a:p>
            <a:r>
              <a:rPr kumimoji="0" lang="es-ES" sz="54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modus vivendi et operandi </a:t>
            </a:r>
            <a:endParaRPr lang="en-US" sz="3200" dirty="0"/>
          </a:p>
        </p:txBody>
      </p:sp>
      <p:sp>
        <p:nvSpPr>
          <p:cNvPr id="4" name="Rectangle 3">
            <a:extLst>
              <a:ext uri="{FF2B5EF4-FFF2-40B4-BE49-F238E27FC236}">
                <a16:creationId xmlns:a16="http://schemas.microsoft.com/office/drawing/2014/main" id="{FBE254E7-A4F3-4214-88AD-31675652685D}"/>
              </a:ext>
            </a:extLst>
          </p:cNvPr>
          <p:cNvSpPr/>
          <p:nvPr/>
        </p:nvSpPr>
        <p:spPr>
          <a:xfrm>
            <a:off x="2575755" y="84466"/>
            <a:ext cx="9890797" cy="1200329"/>
          </a:xfrm>
          <a:prstGeom prst="rect">
            <a:avLst/>
          </a:prstGeom>
          <a:noFill/>
        </p:spPr>
        <p:txBody>
          <a:bodyPr wrap="square" lIns="91440" tIns="45720" rIns="91440" bIns="45720">
            <a:spAutoFit/>
          </a:bodyPr>
          <a:lstStyle/>
          <a:p>
            <a:pPr algn="ctr"/>
            <a:r>
              <a:rPr lang="es-CR" sz="7200" b="1" dirty="0">
                <a:ln w="22225">
                  <a:solidFill>
                    <a:schemeClr val="accent2"/>
                  </a:solidFill>
                  <a:prstDash val="solid"/>
                </a:ln>
                <a:solidFill>
                  <a:srgbClr val="C00000"/>
                </a:solidFill>
              </a:rPr>
              <a:t>Fundamental </a:t>
            </a:r>
            <a:r>
              <a:rPr lang="es-CR" sz="7200" b="1" dirty="0" err="1">
                <a:ln w="22225">
                  <a:solidFill>
                    <a:schemeClr val="accent2"/>
                  </a:solidFill>
                  <a:prstDash val="solid"/>
                </a:ln>
                <a:solidFill>
                  <a:srgbClr val="C00000"/>
                </a:solidFill>
              </a:rPr>
              <a:t>Questions</a:t>
            </a:r>
            <a:r>
              <a:rPr lang="es-CR" sz="7200" b="1" dirty="0">
                <a:ln w="22225">
                  <a:solidFill>
                    <a:schemeClr val="accent2"/>
                  </a:solidFill>
                  <a:prstDash val="solid"/>
                </a:ln>
                <a:solidFill>
                  <a:srgbClr val="C00000"/>
                </a:solidFill>
              </a:rPr>
              <a:t> </a:t>
            </a:r>
            <a:r>
              <a:rPr lang="es-CR" sz="7200" b="1" cap="none" spc="0" dirty="0">
                <a:ln w="22225">
                  <a:solidFill>
                    <a:schemeClr val="accent2"/>
                  </a:solidFill>
                  <a:prstDash val="solid"/>
                </a:ln>
                <a:solidFill>
                  <a:srgbClr val="C00000"/>
                </a:solidFill>
                <a:effectLst/>
              </a:rPr>
              <a:t> </a:t>
            </a:r>
          </a:p>
        </p:txBody>
      </p:sp>
      <p:sp>
        <p:nvSpPr>
          <p:cNvPr id="6" name="TextBox 5">
            <a:extLst>
              <a:ext uri="{FF2B5EF4-FFF2-40B4-BE49-F238E27FC236}">
                <a16:creationId xmlns:a16="http://schemas.microsoft.com/office/drawing/2014/main" id="{E8865CA1-E96F-428A-B067-4ADCE39FA669}"/>
              </a:ext>
            </a:extLst>
          </p:cNvPr>
          <p:cNvSpPr txBox="1"/>
          <p:nvPr/>
        </p:nvSpPr>
        <p:spPr>
          <a:xfrm>
            <a:off x="3353868" y="1160539"/>
            <a:ext cx="8742045" cy="4616648"/>
          </a:xfrm>
          <a:prstGeom prst="rect">
            <a:avLst/>
          </a:prstGeom>
          <a:noFill/>
        </p:spPr>
        <p:txBody>
          <a:bodyPr wrap="square">
            <a:spAutoFit/>
          </a:bodyPr>
          <a:lstStyle/>
          <a:p>
            <a:pPr algn="ctr"/>
            <a:r>
              <a:rPr lang="en-US" sz="4400" dirty="0"/>
              <a:t>[1] “How is this “journeying together” happening today in your particular Church? </a:t>
            </a:r>
          </a:p>
          <a:p>
            <a:pPr algn="ctr"/>
            <a:endParaRPr lang="en-US" sz="1000" dirty="0"/>
          </a:p>
          <a:p>
            <a:pPr algn="ctr"/>
            <a:r>
              <a:rPr lang="en-US" sz="4400" dirty="0"/>
              <a:t>[2] What steps does the Spirit invite us to take in order to grow in our “journeying together”?</a:t>
            </a:r>
          </a:p>
          <a:p>
            <a:pPr algn="ctr"/>
            <a:r>
              <a:rPr lang="en-US" sz="2000" dirty="0"/>
              <a:t>[Preparatory Document # 26]</a:t>
            </a:r>
          </a:p>
        </p:txBody>
      </p:sp>
      <p:sp>
        <p:nvSpPr>
          <p:cNvPr id="9" name="Rectangle 8">
            <a:extLst>
              <a:ext uri="{FF2B5EF4-FFF2-40B4-BE49-F238E27FC236}">
                <a16:creationId xmlns:a16="http://schemas.microsoft.com/office/drawing/2014/main" id="{CF3F8243-5438-4856-AD60-ECF0226CD268}"/>
              </a:ext>
            </a:extLst>
          </p:cNvPr>
          <p:cNvSpPr/>
          <p:nvPr/>
        </p:nvSpPr>
        <p:spPr>
          <a:xfrm>
            <a:off x="-52045" y="4270157"/>
            <a:ext cx="3087320" cy="1569660"/>
          </a:xfrm>
          <a:prstGeom prst="rect">
            <a:avLst/>
          </a:prstGeom>
          <a:noFill/>
        </p:spPr>
        <p:txBody>
          <a:bodyPr wrap="square" lIns="91440" tIns="45720" rIns="91440" bIns="45720">
            <a:spAutoFit/>
          </a:bodyPr>
          <a:lstStyle/>
          <a:p>
            <a:pPr algn="ctr"/>
            <a:r>
              <a:rPr lang="en-US" sz="4800" b="1" dirty="0">
                <a:ln w="22225">
                  <a:solidFill>
                    <a:schemeClr val="accent2"/>
                  </a:solidFill>
                  <a:prstDash val="solid"/>
                </a:ln>
                <a:solidFill>
                  <a:srgbClr val="C00000"/>
                </a:solidFill>
              </a:rPr>
              <a:t>Synodal Dynamic</a:t>
            </a:r>
            <a:endParaRPr lang="en-US" sz="4800" b="1" cap="none" spc="0" dirty="0">
              <a:ln w="22225">
                <a:solidFill>
                  <a:schemeClr val="accent2"/>
                </a:solidFill>
                <a:prstDash val="solid"/>
              </a:ln>
              <a:solidFill>
                <a:srgbClr val="C00000"/>
              </a:solidFill>
              <a:effectLst/>
            </a:endParaRPr>
          </a:p>
        </p:txBody>
      </p:sp>
      <p:pic>
        <p:nvPicPr>
          <p:cNvPr id="10" name="Picture 9">
            <a:extLst>
              <a:ext uri="{FF2B5EF4-FFF2-40B4-BE49-F238E27FC236}">
                <a16:creationId xmlns:a16="http://schemas.microsoft.com/office/drawing/2014/main" id="{C4A7CB96-65FE-46D2-A01B-54C3DD1B31B8}"/>
              </a:ext>
            </a:extLst>
          </p:cNvPr>
          <p:cNvPicPr>
            <a:picLocks noChangeAspect="1"/>
          </p:cNvPicPr>
          <p:nvPr/>
        </p:nvPicPr>
        <p:blipFill>
          <a:blip r:embed="rId3"/>
          <a:stretch>
            <a:fillRect/>
          </a:stretch>
        </p:blipFill>
        <p:spPr>
          <a:xfrm>
            <a:off x="-229688" y="1681118"/>
            <a:ext cx="3442606" cy="2159091"/>
          </a:xfrm>
          <a:prstGeom prst="rect">
            <a:avLst/>
          </a:prstGeom>
        </p:spPr>
      </p:pic>
    </p:spTree>
    <p:extLst>
      <p:ext uri="{BB962C8B-B14F-4D97-AF65-F5344CB8AC3E}">
        <p14:creationId xmlns:p14="http://schemas.microsoft.com/office/powerpoint/2010/main" val="318351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2ED462C-1A23-4610-AA41-82B35F713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7" r="68500" b="-8713"/>
          <a:stretch/>
        </p:blipFill>
        <p:spPr bwMode="auto">
          <a:xfrm>
            <a:off x="0" y="0"/>
            <a:ext cx="3840480" cy="7216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3A49F7-988F-476B-BB00-A5943BBA4CDE}"/>
              </a:ext>
            </a:extLst>
          </p:cNvPr>
          <p:cNvSpPr txBox="1"/>
          <p:nvPr/>
        </p:nvSpPr>
        <p:spPr>
          <a:xfrm>
            <a:off x="434393" y="6119101"/>
            <a:ext cx="8804462" cy="707886"/>
          </a:xfrm>
          <a:prstGeom prst="rect">
            <a:avLst/>
          </a:prstGeom>
          <a:noFill/>
        </p:spPr>
        <p:txBody>
          <a:bodyPr wrap="square">
            <a:spAutoFit/>
          </a:bodyPr>
          <a:lstStyle/>
          <a:p>
            <a:r>
              <a:rPr kumimoji="0" lang="es-ES" sz="4000" b="1" i="1"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modus vivendi et operandi </a:t>
            </a:r>
            <a:endParaRPr lang="en-US" sz="2000" dirty="0"/>
          </a:p>
        </p:txBody>
      </p:sp>
      <p:sp>
        <p:nvSpPr>
          <p:cNvPr id="10" name="TextBox 9">
            <a:extLst>
              <a:ext uri="{FF2B5EF4-FFF2-40B4-BE49-F238E27FC236}">
                <a16:creationId xmlns:a16="http://schemas.microsoft.com/office/drawing/2014/main" id="{47835041-ADDD-42A5-8801-FB3E41D88C66}"/>
              </a:ext>
            </a:extLst>
          </p:cNvPr>
          <p:cNvSpPr txBox="1"/>
          <p:nvPr/>
        </p:nvSpPr>
        <p:spPr>
          <a:xfrm>
            <a:off x="3753369" y="230413"/>
            <a:ext cx="8238493" cy="1200329"/>
          </a:xfrm>
          <a:prstGeom prst="rect">
            <a:avLst/>
          </a:prstGeom>
          <a:noFill/>
        </p:spPr>
        <p:txBody>
          <a:bodyPr wrap="square">
            <a:spAutoFit/>
          </a:bodyPr>
          <a:lstStyle/>
          <a:p>
            <a:pPr algn="ctr"/>
            <a:r>
              <a:rPr lang="en-US" sz="3600" b="1" dirty="0"/>
              <a:t>Three levels on which </a:t>
            </a:r>
            <a:r>
              <a:rPr lang="en-US" sz="3600" b="1" dirty="0" err="1"/>
              <a:t>synodality</a:t>
            </a:r>
            <a:r>
              <a:rPr lang="en-US" sz="3600" b="1" dirty="0"/>
              <a:t> is an “essential dimension of the Church”:</a:t>
            </a:r>
          </a:p>
        </p:txBody>
      </p:sp>
      <p:sp>
        <p:nvSpPr>
          <p:cNvPr id="12" name="TextBox 11">
            <a:extLst>
              <a:ext uri="{FF2B5EF4-FFF2-40B4-BE49-F238E27FC236}">
                <a16:creationId xmlns:a16="http://schemas.microsoft.com/office/drawing/2014/main" id="{6AC0A2A2-2B6D-4854-B6A9-92E1A1051E12}"/>
              </a:ext>
            </a:extLst>
          </p:cNvPr>
          <p:cNvSpPr txBox="1"/>
          <p:nvPr/>
        </p:nvSpPr>
        <p:spPr>
          <a:xfrm>
            <a:off x="4578207" y="1552333"/>
            <a:ext cx="6588818" cy="4524315"/>
          </a:xfrm>
          <a:prstGeom prst="rect">
            <a:avLst/>
          </a:prstGeom>
          <a:noFill/>
        </p:spPr>
        <p:txBody>
          <a:bodyPr wrap="square">
            <a:spAutoFit/>
          </a:bodyPr>
          <a:lstStyle/>
          <a:p>
            <a:pPr marL="457200" indent="-457200">
              <a:buFont typeface="Arial" panose="020B0604020202020204" pitchFamily="34" charset="0"/>
              <a:buChar char="•"/>
            </a:pPr>
            <a:r>
              <a:rPr lang="en-US" sz="3600" dirty="0"/>
              <a:t>The level of the </a:t>
            </a:r>
            <a:r>
              <a:rPr lang="en-US" sz="3600" b="1" u="sng" dirty="0">
                <a:solidFill>
                  <a:schemeClr val="accent2">
                    <a:lumMod val="75000"/>
                  </a:schemeClr>
                </a:solidFill>
              </a:rPr>
              <a:t>style</a:t>
            </a:r>
            <a:r>
              <a:rPr lang="en-US" sz="3600" dirty="0"/>
              <a:t> with which the Church ordinarily lives and works (…)</a:t>
            </a:r>
          </a:p>
          <a:p>
            <a:pPr marL="457200" indent="-457200">
              <a:buFont typeface="Arial" panose="020B0604020202020204" pitchFamily="34" charset="0"/>
              <a:buChar char="•"/>
            </a:pPr>
            <a:r>
              <a:rPr lang="en-US" sz="3600" dirty="0"/>
              <a:t>The level of ecclesial </a:t>
            </a:r>
            <a:r>
              <a:rPr lang="en-US" sz="3600" b="1" u="sng" dirty="0">
                <a:solidFill>
                  <a:schemeClr val="accent2">
                    <a:lumMod val="75000"/>
                  </a:schemeClr>
                </a:solidFill>
              </a:rPr>
              <a:t>structures</a:t>
            </a:r>
            <a:r>
              <a:rPr lang="en-US" sz="3600" dirty="0"/>
              <a:t> and processes (…) expressed in an institutional way (…)</a:t>
            </a:r>
          </a:p>
          <a:p>
            <a:pPr marL="457200" indent="-457200">
              <a:buFont typeface="Arial" panose="020B0604020202020204" pitchFamily="34" charset="0"/>
              <a:buChar char="•"/>
            </a:pPr>
            <a:r>
              <a:rPr lang="en-US" sz="3600" dirty="0"/>
              <a:t>The level of synodal </a:t>
            </a:r>
            <a:r>
              <a:rPr lang="en-US" sz="3600" b="1" u="sng" dirty="0">
                <a:solidFill>
                  <a:schemeClr val="accent2">
                    <a:lumMod val="75000"/>
                  </a:schemeClr>
                </a:solidFill>
              </a:rPr>
              <a:t>processes</a:t>
            </a:r>
            <a:r>
              <a:rPr lang="en-US" sz="3600" b="1" dirty="0"/>
              <a:t> </a:t>
            </a:r>
            <a:r>
              <a:rPr lang="en-US" sz="3600" dirty="0"/>
              <a:t>and events (…) </a:t>
            </a:r>
            <a:r>
              <a:rPr lang="en-US" sz="2400" dirty="0"/>
              <a:t>[Prep. Doc, no. 27].</a:t>
            </a:r>
            <a:endParaRPr lang="en-US" sz="3600" dirty="0"/>
          </a:p>
        </p:txBody>
      </p:sp>
      <p:pic>
        <p:nvPicPr>
          <p:cNvPr id="11" name="Picture 10">
            <a:extLst>
              <a:ext uri="{FF2B5EF4-FFF2-40B4-BE49-F238E27FC236}">
                <a16:creationId xmlns:a16="http://schemas.microsoft.com/office/drawing/2014/main" id="{481EE7F1-5D5F-4027-88F1-30546B0DB10B}"/>
              </a:ext>
            </a:extLst>
          </p:cNvPr>
          <p:cNvPicPr>
            <a:picLocks noChangeAspect="1"/>
          </p:cNvPicPr>
          <p:nvPr/>
        </p:nvPicPr>
        <p:blipFill>
          <a:blip r:embed="rId3"/>
          <a:stretch>
            <a:fillRect/>
          </a:stretch>
        </p:blipFill>
        <p:spPr>
          <a:xfrm>
            <a:off x="-51434" y="2583698"/>
            <a:ext cx="4252838" cy="2667242"/>
          </a:xfrm>
          <a:prstGeom prst="rect">
            <a:avLst/>
          </a:prstGeom>
        </p:spPr>
      </p:pic>
      <p:sp>
        <p:nvSpPr>
          <p:cNvPr id="13" name="Rectangle 12">
            <a:extLst>
              <a:ext uri="{FF2B5EF4-FFF2-40B4-BE49-F238E27FC236}">
                <a16:creationId xmlns:a16="http://schemas.microsoft.com/office/drawing/2014/main" id="{6F6860C5-D2C2-4C76-97B6-0578CA462B9D}"/>
              </a:ext>
            </a:extLst>
          </p:cNvPr>
          <p:cNvSpPr/>
          <p:nvPr/>
        </p:nvSpPr>
        <p:spPr>
          <a:xfrm>
            <a:off x="503745" y="461246"/>
            <a:ext cx="3087320" cy="1938992"/>
          </a:xfrm>
          <a:prstGeom prst="rect">
            <a:avLst/>
          </a:prstGeom>
          <a:noFill/>
        </p:spPr>
        <p:txBody>
          <a:bodyPr wrap="square" lIns="91440" tIns="45720" rIns="91440" bIns="45720">
            <a:spAutoFit/>
          </a:bodyPr>
          <a:lstStyle/>
          <a:p>
            <a:pPr algn="ctr"/>
            <a:r>
              <a:rPr lang="en-US" sz="6000" b="1" dirty="0">
                <a:ln w="22225">
                  <a:solidFill>
                    <a:schemeClr val="accent2"/>
                  </a:solidFill>
                  <a:prstDash val="solid"/>
                </a:ln>
                <a:solidFill>
                  <a:srgbClr val="C00000"/>
                </a:solidFill>
              </a:rPr>
              <a:t>Synodal Dynamic</a:t>
            </a:r>
            <a:endParaRPr lang="en-US" sz="6000" b="1"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1964508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EC4ADD-EFF8-4945-9A94-9E05DDAD12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 r="80771"/>
          <a:stretch/>
        </p:blipFill>
        <p:spPr bwMode="auto">
          <a:xfrm>
            <a:off x="5212069" y="2143335"/>
            <a:ext cx="1393518" cy="39778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27F748-72E7-45CF-9233-D04C7188D74D}"/>
              </a:ext>
            </a:extLst>
          </p:cNvPr>
          <p:cNvSpPr/>
          <p:nvPr/>
        </p:nvSpPr>
        <p:spPr>
          <a:xfrm>
            <a:off x="2860509" y="44585"/>
            <a:ext cx="66715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rgbClr val="C00000"/>
                </a:solidFill>
                <a:effectLst/>
              </a:rPr>
              <a:t>Purpose: 10 Promises </a:t>
            </a:r>
            <a:r>
              <a:rPr lang="es-GT" sz="5400" b="1" cap="none" spc="0" dirty="0">
                <a:ln w="22225">
                  <a:solidFill>
                    <a:schemeClr val="accent2"/>
                  </a:solidFill>
                  <a:prstDash val="solid"/>
                </a:ln>
                <a:solidFill>
                  <a:srgbClr val="C00000"/>
                </a:solidFill>
                <a:effectLst/>
              </a:rPr>
              <a:t> </a:t>
            </a:r>
          </a:p>
        </p:txBody>
      </p:sp>
      <p:sp>
        <p:nvSpPr>
          <p:cNvPr id="12" name="TextBox 11">
            <a:extLst>
              <a:ext uri="{FF2B5EF4-FFF2-40B4-BE49-F238E27FC236}">
                <a16:creationId xmlns:a16="http://schemas.microsoft.com/office/drawing/2014/main" id="{0648C105-4B95-4AEC-B3E4-359A2D1572D1}"/>
              </a:ext>
            </a:extLst>
          </p:cNvPr>
          <p:cNvSpPr txBox="1"/>
          <p:nvPr/>
        </p:nvSpPr>
        <p:spPr>
          <a:xfrm>
            <a:off x="369019" y="868193"/>
            <a:ext cx="11453959" cy="1077218"/>
          </a:xfrm>
          <a:prstGeom prst="rect">
            <a:avLst/>
          </a:prstGeom>
          <a:noFill/>
        </p:spPr>
        <p:txBody>
          <a:bodyPr wrap="square">
            <a:spAutoFit/>
          </a:bodyPr>
          <a:lstStyle/>
          <a:p>
            <a:pPr algn="ctr"/>
            <a:r>
              <a:rPr lang="en-US" sz="3200" dirty="0"/>
              <a:t>The purpose of the Synod, and therefore of this consultation, is not to produce documents, but:</a:t>
            </a:r>
          </a:p>
        </p:txBody>
      </p:sp>
      <p:sp>
        <p:nvSpPr>
          <p:cNvPr id="14" name="TextBox 13">
            <a:extLst>
              <a:ext uri="{FF2B5EF4-FFF2-40B4-BE49-F238E27FC236}">
                <a16:creationId xmlns:a16="http://schemas.microsoft.com/office/drawing/2014/main" id="{65AAFAE1-AD61-46F8-814B-6012179134F0}"/>
              </a:ext>
            </a:extLst>
          </p:cNvPr>
          <p:cNvSpPr txBox="1"/>
          <p:nvPr/>
        </p:nvSpPr>
        <p:spPr>
          <a:xfrm>
            <a:off x="68593" y="2083628"/>
            <a:ext cx="5074883" cy="4031873"/>
          </a:xfrm>
          <a:prstGeom prst="rect">
            <a:avLst/>
          </a:prstGeom>
          <a:noFill/>
        </p:spPr>
        <p:txBody>
          <a:bodyPr wrap="square">
            <a:spAutoFit/>
          </a:bodyPr>
          <a:lstStyle/>
          <a:p>
            <a:pPr marL="514350" indent="-514350">
              <a:buFont typeface="+mj-lt"/>
              <a:buAutoNum type="arabicPeriod"/>
            </a:pPr>
            <a:r>
              <a:rPr lang="en-US" sz="3200" dirty="0"/>
              <a:t>“[T]o plant dreams, draw forth prophecies and visions,</a:t>
            </a:r>
          </a:p>
          <a:p>
            <a:pPr marL="514350" indent="-514350">
              <a:buFont typeface="+mj-lt"/>
              <a:buAutoNum type="arabicPeriod"/>
            </a:pPr>
            <a:r>
              <a:rPr lang="en-US" sz="3200" dirty="0"/>
              <a:t>allow hope to flourish,</a:t>
            </a:r>
          </a:p>
          <a:p>
            <a:pPr marL="514350" indent="-514350">
              <a:buFont typeface="+mj-lt"/>
              <a:buAutoNum type="arabicPeriod"/>
            </a:pPr>
            <a:r>
              <a:rPr lang="en-US" sz="3200" dirty="0"/>
              <a:t>inspire trust,</a:t>
            </a:r>
          </a:p>
          <a:p>
            <a:pPr marL="514350" indent="-514350">
              <a:buFont typeface="+mj-lt"/>
              <a:buAutoNum type="arabicPeriod"/>
            </a:pPr>
            <a:r>
              <a:rPr lang="en-US" sz="3200" dirty="0"/>
              <a:t>bind up wounds, </a:t>
            </a:r>
          </a:p>
          <a:p>
            <a:pPr marL="514350" indent="-514350">
              <a:buFont typeface="+mj-lt"/>
              <a:buAutoNum type="arabicPeriod"/>
            </a:pPr>
            <a:r>
              <a:rPr lang="en-US" sz="3200" dirty="0"/>
              <a:t>weave together relationships,</a:t>
            </a:r>
          </a:p>
        </p:txBody>
      </p:sp>
      <p:sp>
        <p:nvSpPr>
          <p:cNvPr id="16" name="TextBox 15">
            <a:extLst>
              <a:ext uri="{FF2B5EF4-FFF2-40B4-BE49-F238E27FC236}">
                <a16:creationId xmlns:a16="http://schemas.microsoft.com/office/drawing/2014/main" id="{CC94C2E8-0C5E-42BE-9758-4BF8853E0EE6}"/>
              </a:ext>
            </a:extLst>
          </p:cNvPr>
          <p:cNvSpPr txBox="1"/>
          <p:nvPr/>
        </p:nvSpPr>
        <p:spPr>
          <a:xfrm>
            <a:off x="7158790" y="1993596"/>
            <a:ext cx="5235590" cy="4524315"/>
          </a:xfrm>
          <a:prstGeom prst="rect">
            <a:avLst/>
          </a:prstGeom>
          <a:noFill/>
        </p:spPr>
        <p:txBody>
          <a:bodyPr wrap="square">
            <a:spAutoFit/>
          </a:bodyPr>
          <a:lstStyle/>
          <a:p>
            <a:pPr marL="514350" indent="-514350">
              <a:buFont typeface="+mj-lt"/>
              <a:buAutoNum type="arabicPeriod" startAt="6"/>
            </a:pPr>
            <a:r>
              <a:rPr lang="en-US" sz="3200" dirty="0"/>
              <a:t>awaken a dawn of hope,</a:t>
            </a:r>
          </a:p>
          <a:p>
            <a:pPr marL="514350" indent="-514350">
              <a:buFont typeface="+mj-lt"/>
              <a:buAutoNum type="arabicPeriod" startAt="6"/>
            </a:pPr>
            <a:r>
              <a:rPr lang="en-US" sz="3200" dirty="0"/>
              <a:t>learn from one another, </a:t>
            </a:r>
          </a:p>
          <a:p>
            <a:pPr marL="514350" indent="-514350">
              <a:buFont typeface="+mj-lt"/>
              <a:buAutoNum type="arabicPeriod" startAt="6"/>
            </a:pPr>
            <a:r>
              <a:rPr lang="en-US" sz="3200" dirty="0"/>
              <a:t>and create a bright resourcefulness that will enlighten minds,</a:t>
            </a:r>
          </a:p>
          <a:p>
            <a:pPr marL="514350" indent="-514350">
              <a:buFont typeface="+mj-lt"/>
              <a:buAutoNum type="arabicPeriod" startAt="6"/>
            </a:pPr>
            <a:r>
              <a:rPr lang="en-US" sz="3200" dirty="0"/>
              <a:t>warm hearts,</a:t>
            </a:r>
          </a:p>
          <a:p>
            <a:pPr marL="514350" indent="-514350">
              <a:buFont typeface="+mj-lt"/>
              <a:buAutoNum type="arabicPeriod" startAt="6"/>
            </a:pPr>
            <a:r>
              <a:rPr lang="en-US" sz="3200" dirty="0"/>
              <a:t> give strength to our hands.”  </a:t>
            </a:r>
          </a:p>
          <a:p>
            <a:pPr marL="514350" indent="-514350">
              <a:buFont typeface="+mj-lt"/>
              <a:buAutoNum type="arabicPeriod" startAt="6"/>
            </a:pPr>
            <a:endParaRPr lang="es-ES" sz="3200" dirty="0"/>
          </a:p>
        </p:txBody>
      </p:sp>
      <p:sp>
        <p:nvSpPr>
          <p:cNvPr id="20" name="TextBox 19">
            <a:extLst>
              <a:ext uri="{FF2B5EF4-FFF2-40B4-BE49-F238E27FC236}">
                <a16:creationId xmlns:a16="http://schemas.microsoft.com/office/drawing/2014/main" id="{713B7472-92CE-432D-99FB-C2D297B055F7}"/>
              </a:ext>
            </a:extLst>
          </p:cNvPr>
          <p:cNvSpPr txBox="1"/>
          <p:nvPr/>
        </p:nvSpPr>
        <p:spPr>
          <a:xfrm>
            <a:off x="1431235" y="6302021"/>
            <a:ext cx="9779168" cy="400110"/>
          </a:xfrm>
          <a:prstGeom prst="rect">
            <a:avLst/>
          </a:prstGeom>
          <a:noFill/>
        </p:spPr>
        <p:txBody>
          <a:bodyPr wrap="square">
            <a:spAutoFit/>
          </a:bodyPr>
          <a:lstStyle/>
          <a:p>
            <a:r>
              <a:rPr lang="en-US" sz="2000" dirty="0">
                <a:solidFill>
                  <a:schemeClr val="accent2">
                    <a:lumMod val="75000"/>
                  </a:schemeClr>
                </a:solidFill>
              </a:rPr>
              <a:t>FRANCIS, Address at the Opening of the Synod of Bishops on Young People (3 October 2018). </a:t>
            </a:r>
          </a:p>
        </p:txBody>
      </p:sp>
      <p:pic>
        <p:nvPicPr>
          <p:cNvPr id="18" name="Picture 17">
            <a:extLst>
              <a:ext uri="{FF2B5EF4-FFF2-40B4-BE49-F238E27FC236}">
                <a16:creationId xmlns:a16="http://schemas.microsoft.com/office/drawing/2014/main" id="{1DC55AE6-14E4-4C82-83F4-B5E55E96C27A}"/>
              </a:ext>
            </a:extLst>
          </p:cNvPr>
          <p:cNvPicPr>
            <a:picLocks noChangeAspect="1"/>
          </p:cNvPicPr>
          <p:nvPr/>
        </p:nvPicPr>
        <p:blipFill>
          <a:blip r:embed="rId3"/>
          <a:stretch>
            <a:fillRect/>
          </a:stretch>
        </p:blipFill>
        <p:spPr>
          <a:xfrm rot="1428870">
            <a:off x="4494297" y="3069764"/>
            <a:ext cx="2868680" cy="1799143"/>
          </a:xfrm>
          <a:prstGeom prst="rect">
            <a:avLst/>
          </a:prstGeom>
        </p:spPr>
      </p:pic>
    </p:spTree>
    <p:extLst>
      <p:ext uri="{BB962C8B-B14F-4D97-AF65-F5344CB8AC3E}">
        <p14:creationId xmlns:p14="http://schemas.microsoft.com/office/powerpoint/2010/main" val="3257770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on&#10;&#10;Description automatically generated with low confidence">
            <a:extLst>
              <a:ext uri="{FF2B5EF4-FFF2-40B4-BE49-F238E27FC236}">
                <a16:creationId xmlns:a16="http://schemas.microsoft.com/office/drawing/2014/main" id="{099997F3-B4B6-46F8-89EB-36301B90A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219074" y="171450"/>
            <a:ext cx="6210300" cy="62103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C09CF12-2CC2-49D6-99B6-95C08D9F2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2" y="171450"/>
            <a:ext cx="7794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70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ED67D32-A7DA-4D3E-A4ED-F2C25A0EE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05"/>
          <a:stretch/>
        </p:blipFill>
        <p:spPr bwMode="auto">
          <a:xfrm>
            <a:off x="0" y="-1"/>
            <a:ext cx="12192000" cy="5924939"/>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52761EAB-973D-40D9-8A0D-FE0C9ECD1D93}"/>
              </a:ext>
            </a:extLst>
          </p:cNvPr>
          <p:cNvSpPr/>
          <p:nvPr/>
        </p:nvSpPr>
        <p:spPr>
          <a:xfrm>
            <a:off x="6186196" y="2078086"/>
            <a:ext cx="5275897" cy="2701827"/>
          </a:xfrm>
          <a:prstGeom prst="rightArrow">
            <a:avLst>
              <a:gd name="adj1" fmla="val 50000"/>
              <a:gd name="adj2" fmla="val 70636"/>
            </a:avLst>
          </a:prstGeom>
          <a:solidFill>
            <a:srgbClr val="FF99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9933"/>
              </a:solidFill>
            </a:endParaRPr>
          </a:p>
        </p:txBody>
      </p:sp>
      <p:sp>
        <p:nvSpPr>
          <p:cNvPr id="8" name="Rectangle 7">
            <a:extLst>
              <a:ext uri="{FF2B5EF4-FFF2-40B4-BE49-F238E27FC236}">
                <a16:creationId xmlns:a16="http://schemas.microsoft.com/office/drawing/2014/main" id="{0CFAD64E-36DF-43EB-95BC-8BC906A3958A}"/>
              </a:ext>
            </a:extLst>
          </p:cNvPr>
          <p:cNvSpPr/>
          <p:nvPr/>
        </p:nvSpPr>
        <p:spPr>
          <a:xfrm>
            <a:off x="2634454" y="161707"/>
            <a:ext cx="6706025" cy="1446550"/>
          </a:xfrm>
          <a:prstGeom prst="rect">
            <a:avLst/>
          </a:prstGeom>
          <a:noFill/>
        </p:spPr>
        <p:txBody>
          <a:bodyPr wrap="square" lIns="91440" tIns="45720" rIns="91440" bIns="45720">
            <a:spAutoFit/>
          </a:bodyPr>
          <a:lstStyle/>
          <a:p>
            <a:pPr algn="ctr"/>
            <a:r>
              <a:rPr lang="en-US" sz="8800" b="1" cap="none" spc="0" dirty="0">
                <a:ln w="22225">
                  <a:solidFill>
                    <a:schemeClr val="accent2"/>
                  </a:solidFill>
                  <a:prstDash val="solid"/>
                </a:ln>
                <a:solidFill>
                  <a:srgbClr val="C00000"/>
                </a:solidFill>
                <a:effectLst/>
              </a:rPr>
              <a:t>“Synod” </a:t>
            </a:r>
          </a:p>
        </p:txBody>
      </p:sp>
      <p:sp>
        <p:nvSpPr>
          <p:cNvPr id="10" name="Rectangle 9">
            <a:extLst>
              <a:ext uri="{FF2B5EF4-FFF2-40B4-BE49-F238E27FC236}">
                <a16:creationId xmlns:a16="http://schemas.microsoft.com/office/drawing/2014/main" id="{072448CC-C387-42EE-9EC6-ED8AE8A6E2FB}"/>
              </a:ext>
            </a:extLst>
          </p:cNvPr>
          <p:cNvSpPr/>
          <p:nvPr/>
        </p:nvSpPr>
        <p:spPr>
          <a:xfrm>
            <a:off x="6096000" y="5424926"/>
            <a:ext cx="5568704" cy="1323439"/>
          </a:xfrm>
          <a:prstGeom prst="rect">
            <a:avLst/>
          </a:prstGeom>
          <a:noFill/>
        </p:spPr>
        <p:txBody>
          <a:bodyPr wrap="none" lIns="91440" tIns="45720" rIns="91440" bIns="45720">
            <a:spAutoFit/>
          </a:bodyPr>
          <a:lstStyle/>
          <a:p>
            <a:pPr algn="ctr"/>
            <a:r>
              <a:rPr lang="en-US" sz="8000" dirty="0">
                <a:ln w="22225">
                  <a:solidFill>
                    <a:schemeClr val="accent2"/>
                  </a:solidFill>
                  <a:prstDash val="solid"/>
                </a:ln>
                <a:solidFill>
                  <a:srgbClr val="FFC000"/>
                </a:solidFill>
              </a:rPr>
              <a:t>“Journeying”</a:t>
            </a:r>
            <a:endParaRPr lang="en-US" sz="5400" dirty="0">
              <a:ln w="22225">
                <a:solidFill>
                  <a:schemeClr val="accent2"/>
                </a:solidFill>
                <a:prstDash val="solid"/>
              </a:ln>
              <a:solidFill>
                <a:srgbClr val="FFC000"/>
              </a:solidFill>
            </a:endParaRPr>
          </a:p>
        </p:txBody>
      </p:sp>
      <p:sp>
        <p:nvSpPr>
          <p:cNvPr id="11" name="Rectangle 10">
            <a:extLst>
              <a:ext uri="{FF2B5EF4-FFF2-40B4-BE49-F238E27FC236}">
                <a16:creationId xmlns:a16="http://schemas.microsoft.com/office/drawing/2014/main" id="{27918293-CEA3-4D47-ABC1-DCACD32EDEDD}"/>
              </a:ext>
            </a:extLst>
          </p:cNvPr>
          <p:cNvSpPr/>
          <p:nvPr/>
        </p:nvSpPr>
        <p:spPr>
          <a:xfrm>
            <a:off x="1299056" y="5403061"/>
            <a:ext cx="4812921" cy="1323439"/>
          </a:xfrm>
          <a:prstGeom prst="rect">
            <a:avLst/>
          </a:prstGeom>
          <a:noFill/>
        </p:spPr>
        <p:txBody>
          <a:bodyPr wrap="none" lIns="91440" tIns="45720" rIns="91440" bIns="45720">
            <a:spAutoFit/>
          </a:bodyPr>
          <a:lstStyle/>
          <a:p>
            <a:pPr algn="ctr"/>
            <a:r>
              <a:rPr lang="en-US" sz="8000" cap="none" spc="0" dirty="0">
                <a:ln w="22225">
                  <a:solidFill>
                    <a:schemeClr val="accent2"/>
                  </a:solidFill>
                  <a:prstDash val="solid"/>
                </a:ln>
                <a:solidFill>
                  <a:srgbClr val="28E0B0"/>
                </a:solidFill>
                <a:effectLst/>
              </a:rPr>
              <a:t>“</a:t>
            </a:r>
            <a:r>
              <a:rPr lang="en-US" sz="8000" dirty="0">
                <a:ln w="22225">
                  <a:solidFill>
                    <a:schemeClr val="accent2"/>
                  </a:solidFill>
                  <a:prstDash val="solid"/>
                </a:ln>
                <a:solidFill>
                  <a:srgbClr val="28E0B0"/>
                </a:solidFill>
              </a:rPr>
              <a:t>Together</a:t>
            </a:r>
            <a:r>
              <a:rPr lang="en-US" sz="8000" cap="none" spc="0" dirty="0">
                <a:ln w="22225">
                  <a:solidFill>
                    <a:schemeClr val="accent2"/>
                  </a:solidFill>
                  <a:prstDash val="solid"/>
                </a:ln>
                <a:solidFill>
                  <a:srgbClr val="28E0B0"/>
                </a:solidFill>
                <a:effectLst/>
              </a:rPr>
              <a:t>”</a:t>
            </a:r>
          </a:p>
        </p:txBody>
      </p:sp>
      <p:pic>
        <p:nvPicPr>
          <p:cNvPr id="2" name="Picture 1">
            <a:extLst>
              <a:ext uri="{FF2B5EF4-FFF2-40B4-BE49-F238E27FC236}">
                <a16:creationId xmlns:a16="http://schemas.microsoft.com/office/drawing/2014/main" id="{4362C05B-9FB6-4212-A1FD-9221C0EE3AC2}"/>
              </a:ext>
            </a:extLst>
          </p:cNvPr>
          <p:cNvPicPr>
            <a:picLocks noChangeAspect="1"/>
          </p:cNvPicPr>
          <p:nvPr/>
        </p:nvPicPr>
        <p:blipFill>
          <a:blip r:embed="rId3"/>
          <a:stretch>
            <a:fillRect/>
          </a:stretch>
        </p:blipFill>
        <p:spPr>
          <a:xfrm>
            <a:off x="1544296" y="1472467"/>
            <a:ext cx="4322439" cy="4066384"/>
          </a:xfrm>
          <a:prstGeom prst="rect">
            <a:avLst/>
          </a:prstGeom>
        </p:spPr>
      </p:pic>
    </p:spTree>
    <p:extLst>
      <p:ext uri="{BB962C8B-B14F-4D97-AF65-F5344CB8AC3E}">
        <p14:creationId xmlns:p14="http://schemas.microsoft.com/office/powerpoint/2010/main" val="68951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13BC3BAB-2875-4702-812E-C6F818C57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79"/>
          <a:stretch/>
        </p:blipFill>
        <p:spPr bwMode="auto">
          <a:xfrm>
            <a:off x="0" y="-116489"/>
            <a:ext cx="12192000" cy="639308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52761EAB-973D-40D9-8A0D-FE0C9ECD1D93}"/>
              </a:ext>
            </a:extLst>
          </p:cNvPr>
          <p:cNvSpPr/>
          <p:nvPr/>
        </p:nvSpPr>
        <p:spPr>
          <a:xfrm rot="20926639">
            <a:off x="3894606" y="2442905"/>
            <a:ext cx="3851535" cy="1972187"/>
          </a:xfrm>
          <a:prstGeom prst="rightArrow">
            <a:avLst>
              <a:gd name="adj1" fmla="val 50000"/>
              <a:gd name="adj2" fmla="val 70636"/>
            </a:avLst>
          </a:prstGeom>
          <a:solidFill>
            <a:srgbClr val="FF99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FAD64E-36DF-43EB-95BC-8BC906A3958A}"/>
              </a:ext>
            </a:extLst>
          </p:cNvPr>
          <p:cNvSpPr/>
          <p:nvPr/>
        </p:nvSpPr>
        <p:spPr>
          <a:xfrm>
            <a:off x="464714" y="515643"/>
            <a:ext cx="6706025" cy="1446550"/>
          </a:xfrm>
          <a:prstGeom prst="rect">
            <a:avLst/>
          </a:prstGeom>
          <a:noFill/>
        </p:spPr>
        <p:txBody>
          <a:bodyPr wrap="square" lIns="91440" tIns="45720" rIns="91440" bIns="45720">
            <a:spAutoFit/>
          </a:bodyPr>
          <a:lstStyle/>
          <a:p>
            <a:pPr algn="ctr"/>
            <a:r>
              <a:rPr lang="en-US" sz="8800" b="1" cap="none" spc="0" dirty="0">
                <a:ln w="22225">
                  <a:solidFill>
                    <a:schemeClr val="accent2"/>
                  </a:solidFill>
                  <a:prstDash val="solid"/>
                </a:ln>
                <a:solidFill>
                  <a:srgbClr val="C00000"/>
                </a:solidFill>
                <a:effectLst/>
              </a:rPr>
              <a:t>“Synod” </a:t>
            </a:r>
          </a:p>
        </p:txBody>
      </p:sp>
      <p:sp>
        <p:nvSpPr>
          <p:cNvPr id="14" name="Rectangle 13">
            <a:extLst>
              <a:ext uri="{FF2B5EF4-FFF2-40B4-BE49-F238E27FC236}">
                <a16:creationId xmlns:a16="http://schemas.microsoft.com/office/drawing/2014/main" id="{84007AD8-AAF4-4BEE-8758-9FA1865D86F5}"/>
              </a:ext>
            </a:extLst>
          </p:cNvPr>
          <p:cNvSpPr/>
          <p:nvPr/>
        </p:nvSpPr>
        <p:spPr>
          <a:xfrm>
            <a:off x="6897756" y="1522426"/>
            <a:ext cx="4742991" cy="2554545"/>
          </a:xfrm>
          <a:prstGeom prst="rect">
            <a:avLst/>
          </a:prstGeom>
          <a:noFill/>
        </p:spPr>
        <p:txBody>
          <a:bodyPr wrap="square" lIns="91440" tIns="45720" rIns="91440" bIns="45720">
            <a:spAutoFit/>
          </a:bodyPr>
          <a:lstStyle/>
          <a:p>
            <a:pPr algn="ctr"/>
            <a:r>
              <a:rPr lang="es-BO" sz="8000" b="1" dirty="0" err="1">
                <a:ln w="22225">
                  <a:solidFill>
                    <a:schemeClr val="accent2"/>
                  </a:solidFill>
                  <a:prstDash val="solid"/>
                </a:ln>
                <a:solidFill>
                  <a:srgbClr val="7030A0"/>
                </a:solidFill>
              </a:rPr>
              <a:t>Towards</a:t>
            </a:r>
            <a:r>
              <a:rPr lang="es-BO" sz="8000" b="1" dirty="0">
                <a:ln w="22225">
                  <a:solidFill>
                    <a:schemeClr val="accent2"/>
                  </a:solidFill>
                  <a:prstDash val="solid"/>
                </a:ln>
                <a:solidFill>
                  <a:srgbClr val="7030A0"/>
                </a:solidFill>
              </a:rPr>
              <a:t> </a:t>
            </a:r>
            <a:r>
              <a:rPr lang="es-BO" sz="8000" b="1" dirty="0" err="1">
                <a:ln w="22225">
                  <a:solidFill>
                    <a:schemeClr val="accent2"/>
                  </a:solidFill>
                  <a:prstDash val="solid"/>
                </a:ln>
                <a:solidFill>
                  <a:srgbClr val="7030A0"/>
                </a:solidFill>
              </a:rPr>
              <a:t>an</a:t>
            </a:r>
            <a:r>
              <a:rPr lang="es-BO" sz="8000" b="1" dirty="0">
                <a:ln w="22225">
                  <a:solidFill>
                    <a:schemeClr val="accent2"/>
                  </a:solidFill>
                  <a:prstDash val="solid"/>
                </a:ln>
                <a:solidFill>
                  <a:srgbClr val="7030A0"/>
                </a:solidFill>
              </a:rPr>
              <a:t> </a:t>
            </a:r>
            <a:r>
              <a:rPr lang="es-BO" sz="8000" b="1" dirty="0" err="1">
                <a:ln w="22225">
                  <a:solidFill>
                    <a:schemeClr val="accent2"/>
                  </a:solidFill>
                  <a:prstDash val="solid"/>
                </a:ln>
                <a:solidFill>
                  <a:srgbClr val="7030A0"/>
                </a:solidFill>
              </a:rPr>
              <a:t>End</a:t>
            </a:r>
            <a:endParaRPr lang="es-BO" sz="8000" b="1" cap="none" spc="0" dirty="0">
              <a:ln w="22225">
                <a:solidFill>
                  <a:schemeClr val="accent2"/>
                </a:solidFill>
                <a:prstDash val="solid"/>
              </a:ln>
              <a:solidFill>
                <a:srgbClr val="7030A0"/>
              </a:solidFill>
              <a:effectLst/>
            </a:endParaRPr>
          </a:p>
        </p:txBody>
      </p:sp>
      <p:sp>
        <p:nvSpPr>
          <p:cNvPr id="20" name="Rectangle 19">
            <a:extLst>
              <a:ext uri="{FF2B5EF4-FFF2-40B4-BE49-F238E27FC236}">
                <a16:creationId xmlns:a16="http://schemas.microsoft.com/office/drawing/2014/main" id="{0F8A7A44-FBD0-487B-A8BE-7EB01311D771}"/>
              </a:ext>
            </a:extLst>
          </p:cNvPr>
          <p:cNvSpPr/>
          <p:nvPr/>
        </p:nvSpPr>
        <p:spPr>
          <a:xfrm>
            <a:off x="165024" y="5523627"/>
            <a:ext cx="4004301" cy="1107996"/>
          </a:xfrm>
          <a:prstGeom prst="rect">
            <a:avLst/>
          </a:prstGeom>
          <a:noFill/>
        </p:spPr>
        <p:txBody>
          <a:bodyPr wrap="none" lIns="91440" tIns="45720" rIns="91440" bIns="45720">
            <a:spAutoFit/>
          </a:bodyPr>
          <a:lstStyle/>
          <a:p>
            <a:pPr algn="ctr"/>
            <a:r>
              <a:rPr lang="en-US" sz="6600" cap="none" spc="0" dirty="0">
                <a:ln w="22225">
                  <a:solidFill>
                    <a:schemeClr val="accent2"/>
                  </a:solidFill>
                  <a:prstDash val="solid"/>
                </a:ln>
                <a:solidFill>
                  <a:srgbClr val="28E0B0"/>
                </a:solidFill>
                <a:effectLst/>
              </a:rPr>
              <a:t>“</a:t>
            </a:r>
            <a:r>
              <a:rPr lang="en-US" sz="6600" dirty="0">
                <a:ln w="22225">
                  <a:solidFill>
                    <a:schemeClr val="accent2"/>
                  </a:solidFill>
                  <a:prstDash val="solid"/>
                </a:ln>
                <a:solidFill>
                  <a:srgbClr val="28E0B0"/>
                </a:solidFill>
              </a:rPr>
              <a:t>Together</a:t>
            </a:r>
            <a:r>
              <a:rPr lang="en-US" sz="6600" cap="none" spc="0" dirty="0">
                <a:ln w="22225">
                  <a:solidFill>
                    <a:schemeClr val="accent2"/>
                  </a:solidFill>
                  <a:prstDash val="solid"/>
                </a:ln>
                <a:solidFill>
                  <a:srgbClr val="28E0B0"/>
                </a:solidFill>
                <a:effectLst/>
              </a:rPr>
              <a:t>”</a:t>
            </a:r>
          </a:p>
        </p:txBody>
      </p:sp>
      <p:sp>
        <p:nvSpPr>
          <p:cNvPr id="21" name="Rectangle 20">
            <a:extLst>
              <a:ext uri="{FF2B5EF4-FFF2-40B4-BE49-F238E27FC236}">
                <a16:creationId xmlns:a16="http://schemas.microsoft.com/office/drawing/2014/main" id="{F6300B05-E39C-4551-B017-F3CAF5E942F5}"/>
              </a:ext>
            </a:extLst>
          </p:cNvPr>
          <p:cNvSpPr/>
          <p:nvPr/>
        </p:nvSpPr>
        <p:spPr>
          <a:xfrm>
            <a:off x="4169325" y="5499309"/>
            <a:ext cx="4624728" cy="1107996"/>
          </a:xfrm>
          <a:prstGeom prst="rect">
            <a:avLst/>
          </a:prstGeom>
          <a:noFill/>
        </p:spPr>
        <p:txBody>
          <a:bodyPr wrap="none" lIns="91440" tIns="45720" rIns="91440" bIns="45720">
            <a:spAutoFit/>
          </a:bodyPr>
          <a:lstStyle/>
          <a:p>
            <a:pPr algn="ctr"/>
            <a:r>
              <a:rPr lang="en-US" sz="6600" dirty="0">
                <a:ln w="22225">
                  <a:solidFill>
                    <a:schemeClr val="accent2"/>
                  </a:solidFill>
                  <a:prstDash val="solid"/>
                </a:ln>
                <a:solidFill>
                  <a:srgbClr val="FFC000"/>
                </a:solidFill>
              </a:rPr>
              <a:t>“Journeying”</a:t>
            </a:r>
            <a:endParaRPr lang="en-US" sz="4400" dirty="0">
              <a:ln w="22225">
                <a:solidFill>
                  <a:schemeClr val="accent2"/>
                </a:solidFill>
                <a:prstDash val="solid"/>
              </a:ln>
              <a:solidFill>
                <a:srgbClr val="FFC000"/>
              </a:solidFill>
            </a:endParaRPr>
          </a:p>
        </p:txBody>
      </p:sp>
      <p:pic>
        <p:nvPicPr>
          <p:cNvPr id="22" name="Picture 21">
            <a:extLst>
              <a:ext uri="{FF2B5EF4-FFF2-40B4-BE49-F238E27FC236}">
                <a16:creationId xmlns:a16="http://schemas.microsoft.com/office/drawing/2014/main" id="{F0B0307B-EC17-404A-87EC-E343C5DB819D}"/>
              </a:ext>
            </a:extLst>
          </p:cNvPr>
          <p:cNvPicPr>
            <a:picLocks noChangeAspect="1"/>
          </p:cNvPicPr>
          <p:nvPr/>
        </p:nvPicPr>
        <p:blipFill>
          <a:blip r:embed="rId3"/>
          <a:stretch>
            <a:fillRect/>
          </a:stretch>
        </p:blipFill>
        <p:spPr>
          <a:xfrm>
            <a:off x="752475" y="2136488"/>
            <a:ext cx="3533184" cy="3323884"/>
          </a:xfrm>
          <a:prstGeom prst="rect">
            <a:avLst/>
          </a:prstGeom>
        </p:spPr>
      </p:pic>
    </p:spTree>
    <p:extLst>
      <p:ext uri="{BB962C8B-B14F-4D97-AF65-F5344CB8AC3E}">
        <p14:creationId xmlns:p14="http://schemas.microsoft.com/office/powerpoint/2010/main" val="3278467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CFA4B1A-6228-45B0-9532-9344872D9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79"/>
          <a:stretch/>
        </p:blipFill>
        <p:spPr bwMode="auto">
          <a:xfrm>
            <a:off x="31755" y="0"/>
            <a:ext cx="12192000" cy="6393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CFAD64E-36DF-43EB-95BC-8BC906A3958A}"/>
              </a:ext>
            </a:extLst>
          </p:cNvPr>
          <p:cNvSpPr/>
          <p:nvPr/>
        </p:nvSpPr>
        <p:spPr>
          <a:xfrm>
            <a:off x="31755" y="355449"/>
            <a:ext cx="11831216" cy="1200329"/>
          </a:xfrm>
          <a:prstGeom prst="rect">
            <a:avLst/>
          </a:prstGeom>
          <a:noFill/>
        </p:spPr>
        <p:txBody>
          <a:bodyPr wrap="square" lIns="91440" tIns="45720" rIns="91440" bIns="45720">
            <a:spAutoFit/>
          </a:bodyPr>
          <a:lstStyle/>
          <a:p>
            <a:pPr algn="ctr"/>
            <a:r>
              <a:rPr lang="en-US" sz="7200" dirty="0">
                <a:ln w="22225">
                  <a:solidFill>
                    <a:schemeClr val="accent2"/>
                  </a:solidFill>
                  <a:prstDash val="solid"/>
                </a:ln>
                <a:solidFill>
                  <a:srgbClr val="C00000"/>
                </a:solidFill>
              </a:rPr>
              <a:t>“For a Synodal Church”</a:t>
            </a:r>
            <a:endParaRPr lang="en-US" sz="7200" cap="none" spc="0" dirty="0">
              <a:ln w="22225">
                <a:solidFill>
                  <a:schemeClr val="accent2"/>
                </a:solidFill>
                <a:prstDash val="solid"/>
              </a:ln>
              <a:solidFill>
                <a:srgbClr val="C00000"/>
              </a:solidFill>
              <a:effectLst/>
            </a:endParaRPr>
          </a:p>
        </p:txBody>
      </p:sp>
      <p:sp>
        <p:nvSpPr>
          <p:cNvPr id="14" name="Rectangle 13">
            <a:extLst>
              <a:ext uri="{FF2B5EF4-FFF2-40B4-BE49-F238E27FC236}">
                <a16:creationId xmlns:a16="http://schemas.microsoft.com/office/drawing/2014/main" id="{84007AD8-AAF4-4BEE-8758-9FA1865D86F5}"/>
              </a:ext>
            </a:extLst>
          </p:cNvPr>
          <p:cNvSpPr/>
          <p:nvPr/>
        </p:nvSpPr>
        <p:spPr>
          <a:xfrm>
            <a:off x="8599052" y="3196543"/>
            <a:ext cx="3038222" cy="2123658"/>
          </a:xfrm>
          <a:prstGeom prst="rect">
            <a:avLst/>
          </a:prstGeom>
          <a:noFill/>
        </p:spPr>
        <p:txBody>
          <a:bodyPr wrap="square" lIns="91440" tIns="45720" rIns="91440" bIns="45720">
            <a:spAutoFit/>
          </a:bodyPr>
          <a:lstStyle/>
          <a:p>
            <a:pPr algn="ctr"/>
            <a:r>
              <a:rPr lang="es-BO" sz="6600" cap="none" spc="0" dirty="0" err="1">
                <a:ln w="22225">
                  <a:solidFill>
                    <a:schemeClr val="accent2"/>
                  </a:solidFill>
                  <a:prstDash val="solid"/>
                </a:ln>
                <a:solidFill>
                  <a:srgbClr val="7030A0"/>
                </a:solidFill>
                <a:effectLst/>
              </a:rPr>
              <a:t>Towards</a:t>
            </a:r>
            <a:r>
              <a:rPr lang="es-BO" sz="6600" cap="none" spc="0" dirty="0">
                <a:ln w="22225">
                  <a:solidFill>
                    <a:schemeClr val="accent2"/>
                  </a:solidFill>
                  <a:prstDash val="solid"/>
                </a:ln>
                <a:solidFill>
                  <a:srgbClr val="7030A0"/>
                </a:solidFill>
                <a:effectLst/>
              </a:rPr>
              <a:t> </a:t>
            </a:r>
            <a:r>
              <a:rPr lang="es-BO" sz="6600" cap="none" spc="0" dirty="0" err="1">
                <a:ln w="22225">
                  <a:solidFill>
                    <a:schemeClr val="accent2"/>
                  </a:solidFill>
                  <a:prstDash val="solid"/>
                </a:ln>
                <a:solidFill>
                  <a:srgbClr val="7030A0"/>
                </a:solidFill>
                <a:effectLst/>
              </a:rPr>
              <a:t>an</a:t>
            </a:r>
            <a:r>
              <a:rPr lang="es-BO" sz="6600" cap="none" spc="0" dirty="0">
                <a:ln w="22225">
                  <a:solidFill>
                    <a:schemeClr val="accent2"/>
                  </a:solidFill>
                  <a:prstDash val="solid"/>
                </a:ln>
                <a:solidFill>
                  <a:srgbClr val="7030A0"/>
                </a:solidFill>
                <a:effectLst/>
              </a:rPr>
              <a:t> </a:t>
            </a:r>
            <a:r>
              <a:rPr lang="es-BO" sz="6600" cap="none" spc="0" dirty="0" err="1">
                <a:ln w="22225">
                  <a:solidFill>
                    <a:schemeClr val="accent2"/>
                  </a:solidFill>
                  <a:prstDash val="solid"/>
                </a:ln>
                <a:solidFill>
                  <a:srgbClr val="7030A0"/>
                </a:solidFill>
                <a:effectLst/>
              </a:rPr>
              <a:t>End</a:t>
            </a:r>
            <a:endParaRPr lang="es-BO" sz="6600" cap="none" spc="0" dirty="0">
              <a:ln w="22225">
                <a:solidFill>
                  <a:schemeClr val="accent2"/>
                </a:solidFill>
                <a:prstDash val="solid"/>
              </a:ln>
              <a:solidFill>
                <a:srgbClr val="7030A0"/>
              </a:solidFill>
              <a:effectLst/>
            </a:endParaRPr>
          </a:p>
        </p:txBody>
      </p:sp>
      <p:sp>
        <p:nvSpPr>
          <p:cNvPr id="2" name="Rectangle 1">
            <a:extLst>
              <a:ext uri="{FF2B5EF4-FFF2-40B4-BE49-F238E27FC236}">
                <a16:creationId xmlns:a16="http://schemas.microsoft.com/office/drawing/2014/main" id="{7708E0FA-F008-4975-9907-A1D4C8A703F9}"/>
              </a:ext>
            </a:extLst>
          </p:cNvPr>
          <p:cNvSpPr/>
          <p:nvPr/>
        </p:nvSpPr>
        <p:spPr>
          <a:xfrm>
            <a:off x="0" y="1784141"/>
            <a:ext cx="3953070" cy="923330"/>
          </a:xfrm>
          <a:prstGeom prst="rect">
            <a:avLst/>
          </a:prstGeom>
          <a:noFill/>
        </p:spPr>
        <p:txBody>
          <a:bodyPr wrap="square" lIns="91440" tIns="45720" rIns="91440" bIns="45720">
            <a:spAutoFit/>
          </a:bodyPr>
          <a:lstStyle/>
          <a:p>
            <a:pPr algn="ctr"/>
            <a:r>
              <a:rPr lang="es-CU" sz="5400" b="1" dirty="0" err="1">
                <a:ln w="22225">
                  <a:solidFill>
                    <a:schemeClr val="accent2"/>
                  </a:solidFill>
                  <a:prstDash val="solid"/>
                </a:ln>
                <a:solidFill>
                  <a:srgbClr val="28E0B0"/>
                </a:solidFill>
              </a:rPr>
              <a:t>Communion</a:t>
            </a:r>
            <a:r>
              <a:rPr lang="es-CU" sz="5400" b="1" dirty="0">
                <a:ln w="22225">
                  <a:solidFill>
                    <a:schemeClr val="accent2"/>
                  </a:solidFill>
                  <a:prstDash val="solid"/>
                </a:ln>
                <a:solidFill>
                  <a:srgbClr val="28E0B0"/>
                </a:solidFill>
              </a:rPr>
              <a:t> </a:t>
            </a:r>
            <a:r>
              <a:rPr lang="es-CU" sz="5400" b="1" dirty="0">
                <a:ln w="22225">
                  <a:solidFill>
                    <a:schemeClr val="accent2"/>
                  </a:solidFill>
                  <a:prstDash val="solid"/>
                </a:ln>
                <a:solidFill>
                  <a:srgbClr val="92D050"/>
                </a:solidFill>
              </a:rPr>
              <a:t> </a:t>
            </a:r>
            <a:endParaRPr lang="es-CU" sz="5400" b="1" cap="none" spc="0" dirty="0">
              <a:ln w="22225">
                <a:solidFill>
                  <a:schemeClr val="accent2"/>
                </a:solidFill>
                <a:prstDash val="solid"/>
              </a:ln>
              <a:solidFill>
                <a:srgbClr val="92D050"/>
              </a:solidFill>
              <a:effectLst/>
            </a:endParaRPr>
          </a:p>
        </p:txBody>
      </p:sp>
      <p:sp>
        <p:nvSpPr>
          <p:cNvPr id="3" name="Rectangle 2">
            <a:extLst>
              <a:ext uri="{FF2B5EF4-FFF2-40B4-BE49-F238E27FC236}">
                <a16:creationId xmlns:a16="http://schemas.microsoft.com/office/drawing/2014/main" id="{7BD99D7C-0B0E-4A36-9340-5864500DA009}"/>
              </a:ext>
            </a:extLst>
          </p:cNvPr>
          <p:cNvSpPr/>
          <p:nvPr/>
        </p:nvSpPr>
        <p:spPr>
          <a:xfrm>
            <a:off x="4455426" y="1796632"/>
            <a:ext cx="3859646" cy="923330"/>
          </a:xfrm>
          <a:prstGeom prst="rect">
            <a:avLst/>
          </a:prstGeom>
          <a:noFill/>
        </p:spPr>
        <p:txBody>
          <a:bodyPr wrap="none" lIns="91440" tIns="45720" rIns="91440" bIns="45720">
            <a:spAutoFit/>
          </a:bodyPr>
          <a:lstStyle/>
          <a:p>
            <a:pPr algn="ctr"/>
            <a:r>
              <a:rPr lang="es-CL" sz="5400" b="1" cap="none" spc="0" dirty="0" err="1">
                <a:ln w="22225">
                  <a:solidFill>
                    <a:schemeClr val="accent2"/>
                  </a:solidFill>
                  <a:prstDash val="solid"/>
                </a:ln>
                <a:solidFill>
                  <a:srgbClr val="FFC000"/>
                </a:solidFill>
                <a:effectLst/>
              </a:rPr>
              <a:t>Partici</a:t>
            </a:r>
            <a:r>
              <a:rPr lang="es-CL" sz="5400" b="1" dirty="0" err="1">
                <a:ln w="22225">
                  <a:solidFill>
                    <a:schemeClr val="accent2"/>
                  </a:solidFill>
                  <a:prstDash val="solid"/>
                </a:ln>
                <a:solidFill>
                  <a:srgbClr val="FFC000"/>
                </a:solidFill>
              </a:rPr>
              <a:t>pation</a:t>
            </a:r>
            <a:endParaRPr lang="es-CL" sz="5400" b="1" cap="none" spc="0" dirty="0">
              <a:ln w="22225">
                <a:solidFill>
                  <a:schemeClr val="accent2"/>
                </a:solidFill>
                <a:prstDash val="solid"/>
              </a:ln>
              <a:solidFill>
                <a:srgbClr val="FFC000"/>
              </a:solidFill>
              <a:effectLst/>
            </a:endParaRPr>
          </a:p>
        </p:txBody>
      </p:sp>
      <p:sp>
        <p:nvSpPr>
          <p:cNvPr id="4" name="Rectangle 3">
            <a:extLst>
              <a:ext uri="{FF2B5EF4-FFF2-40B4-BE49-F238E27FC236}">
                <a16:creationId xmlns:a16="http://schemas.microsoft.com/office/drawing/2014/main" id="{67FCD184-D0A0-45B7-818C-2FC40138A5E7}"/>
              </a:ext>
            </a:extLst>
          </p:cNvPr>
          <p:cNvSpPr/>
          <p:nvPr/>
        </p:nvSpPr>
        <p:spPr>
          <a:xfrm>
            <a:off x="9129925" y="1784141"/>
            <a:ext cx="242566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7030A0"/>
                </a:solidFill>
              </a:rPr>
              <a:t>Mission</a:t>
            </a:r>
            <a:endParaRPr lang="en-US" sz="5400" b="1" cap="none" spc="0" dirty="0">
              <a:ln w="22225">
                <a:solidFill>
                  <a:schemeClr val="accent2"/>
                </a:solidFill>
                <a:prstDash val="solid"/>
              </a:ln>
              <a:solidFill>
                <a:srgbClr val="7030A0"/>
              </a:solidFill>
              <a:effectLst/>
            </a:endParaRPr>
          </a:p>
        </p:txBody>
      </p:sp>
      <p:sp>
        <p:nvSpPr>
          <p:cNvPr id="15" name="Arrow: Right 14">
            <a:extLst>
              <a:ext uri="{FF2B5EF4-FFF2-40B4-BE49-F238E27FC236}">
                <a16:creationId xmlns:a16="http://schemas.microsoft.com/office/drawing/2014/main" id="{4CC383B3-BD90-4A83-BAE8-6F4DC65ECDA1}"/>
              </a:ext>
            </a:extLst>
          </p:cNvPr>
          <p:cNvSpPr/>
          <p:nvPr/>
        </p:nvSpPr>
        <p:spPr>
          <a:xfrm>
            <a:off x="4178472" y="3515231"/>
            <a:ext cx="4388825" cy="1020001"/>
          </a:xfrm>
          <a:prstGeom prst="rightArrow">
            <a:avLst>
              <a:gd name="adj1" fmla="val 50000"/>
              <a:gd name="adj2" fmla="val 125669"/>
            </a:avLst>
          </a:prstGeom>
          <a:solidFill>
            <a:srgbClr val="FF99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AA1A62-A309-40EF-8693-2FE9BA9BD351}"/>
              </a:ext>
            </a:extLst>
          </p:cNvPr>
          <p:cNvSpPr/>
          <p:nvPr/>
        </p:nvSpPr>
        <p:spPr>
          <a:xfrm>
            <a:off x="176335" y="5671535"/>
            <a:ext cx="3657476" cy="1015663"/>
          </a:xfrm>
          <a:prstGeom prst="rect">
            <a:avLst/>
          </a:prstGeom>
          <a:noFill/>
        </p:spPr>
        <p:txBody>
          <a:bodyPr wrap="none" lIns="91440" tIns="45720" rIns="91440" bIns="45720">
            <a:spAutoFit/>
          </a:bodyPr>
          <a:lstStyle/>
          <a:p>
            <a:pPr algn="ctr"/>
            <a:r>
              <a:rPr lang="en-US" sz="6000" cap="none" spc="0" dirty="0">
                <a:ln w="22225">
                  <a:solidFill>
                    <a:schemeClr val="accent2"/>
                  </a:solidFill>
                  <a:prstDash val="solid"/>
                </a:ln>
                <a:solidFill>
                  <a:srgbClr val="28E0B0"/>
                </a:solidFill>
                <a:effectLst/>
              </a:rPr>
              <a:t>“</a:t>
            </a:r>
            <a:r>
              <a:rPr lang="en-US" sz="6000" dirty="0">
                <a:ln w="22225">
                  <a:solidFill>
                    <a:schemeClr val="accent2"/>
                  </a:solidFill>
                  <a:prstDash val="solid"/>
                </a:ln>
                <a:solidFill>
                  <a:srgbClr val="28E0B0"/>
                </a:solidFill>
              </a:rPr>
              <a:t>Together</a:t>
            </a:r>
            <a:r>
              <a:rPr lang="en-US" sz="6000" cap="none" spc="0" dirty="0">
                <a:ln w="22225">
                  <a:solidFill>
                    <a:schemeClr val="accent2"/>
                  </a:solidFill>
                  <a:prstDash val="solid"/>
                </a:ln>
                <a:solidFill>
                  <a:srgbClr val="28E0B0"/>
                </a:solidFill>
                <a:effectLst/>
              </a:rPr>
              <a:t>”</a:t>
            </a:r>
          </a:p>
        </p:txBody>
      </p:sp>
      <p:sp>
        <p:nvSpPr>
          <p:cNvPr id="19" name="Rectangle 18">
            <a:extLst>
              <a:ext uri="{FF2B5EF4-FFF2-40B4-BE49-F238E27FC236}">
                <a16:creationId xmlns:a16="http://schemas.microsoft.com/office/drawing/2014/main" id="{1F1A4F5F-0307-4C2E-9C7A-DF1FD6EC8A6A}"/>
              </a:ext>
            </a:extLst>
          </p:cNvPr>
          <p:cNvSpPr/>
          <p:nvPr/>
        </p:nvSpPr>
        <p:spPr>
          <a:xfrm>
            <a:off x="4262114" y="5614714"/>
            <a:ext cx="4221540" cy="1015663"/>
          </a:xfrm>
          <a:prstGeom prst="rect">
            <a:avLst/>
          </a:prstGeom>
          <a:noFill/>
        </p:spPr>
        <p:txBody>
          <a:bodyPr wrap="none" lIns="91440" tIns="45720" rIns="91440" bIns="45720">
            <a:spAutoFit/>
          </a:bodyPr>
          <a:lstStyle/>
          <a:p>
            <a:pPr algn="ctr"/>
            <a:r>
              <a:rPr lang="en-US" sz="6000" dirty="0">
                <a:ln w="22225">
                  <a:solidFill>
                    <a:schemeClr val="accent2"/>
                  </a:solidFill>
                  <a:prstDash val="solid"/>
                </a:ln>
                <a:solidFill>
                  <a:srgbClr val="FFC000"/>
                </a:solidFill>
              </a:rPr>
              <a:t>“Journeying”</a:t>
            </a:r>
            <a:endParaRPr lang="en-US" sz="4000" dirty="0">
              <a:ln w="22225">
                <a:solidFill>
                  <a:schemeClr val="accent2"/>
                </a:solidFill>
                <a:prstDash val="solid"/>
              </a:ln>
              <a:solidFill>
                <a:srgbClr val="FFC000"/>
              </a:solidFill>
            </a:endParaRPr>
          </a:p>
        </p:txBody>
      </p:sp>
      <p:pic>
        <p:nvPicPr>
          <p:cNvPr id="20" name="Picture 19">
            <a:extLst>
              <a:ext uri="{FF2B5EF4-FFF2-40B4-BE49-F238E27FC236}">
                <a16:creationId xmlns:a16="http://schemas.microsoft.com/office/drawing/2014/main" id="{87BBBE9A-352D-461E-911D-27460C6A4B8B}"/>
              </a:ext>
            </a:extLst>
          </p:cNvPr>
          <p:cNvPicPr>
            <a:picLocks noChangeAspect="1"/>
          </p:cNvPicPr>
          <p:nvPr/>
        </p:nvPicPr>
        <p:blipFill>
          <a:blip r:embed="rId3"/>
          <a:stretch>
            <a:fillRect/>
          </a:stretch>
        </p:blipFill>
        <p:spPr>
          <a:xfrm>
            <a:off x="617385" y="2834008"/>
            <a:ext cx="2798843" cy="2633044"/>
          </a:xfrm>
          <a:prstGeom prst="rect">
            <a:avLst/>
          </a:prstGeom>
        </p:spPr>
      </p:pic>
    </p:spTree>
    <p:extLst>
      <p:ext uri="{BB962C8B-B14F-4D97-AF65-F5344CB8AC3E}">
        <p14:creationId xmlns:p14="http://schemas.microsoft.com/office/powerpoint/2010/main" val="818923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9415456-01CA-49BE-AAF7-BB63F73641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7" t="9681" b="4508"/>
          <a:stretch/>
        </p:blipFill>
        <p:spPr bwMode="auto">
          <a:xfrm rot="20673870">
            <a:off x="-1156908" y="-1498637"/>
            <a:ext cx="13631943" cy="6398658"/>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93D44F8F-13C8-43EA-84BA-60204E7CC6FA}"/>
              </a:ext>
            </a:extLst>
          </p:cNvPr>
          <p:cNvSpPr/>
          <p:nvPr/>
        </p:nvSpPr>
        <p:spPr>
          <a:xfrm rot="20085179">
            <a:off x="4306642" y="396777"/>
            <a:ext cx="4575361" cy="1972187"/>
          </a:xfrm>
          <a:prstGeom prst="rightArrow">
            <a:avLst>
              <a:gd name="adj1" fmla="val 50000"/>
              <a:gd name="adj2" fmla="val 70636"/>
            </a:avLst>
          </a:prstGeom>
          <a:solidFill>
            <a:srgbClr val="FF99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D965E2-82C9-443C-BC94-04BB138269D1}"/>
              </a:ext>
            </a:extLst>
          </p:cNvPr>
          <p:cNvSpPr/>
          <p:nvPr/>
        </p:nvSpPr>
        <p:spPr>
          <a:xfrm rot="20064871">
            <a:off x="3066800" y="3067269"/>
            <a:ext cx="10641779" cy="2554545"/>
          </a:xfrm>
          <a:prstGeom prst="rect">
            <a:avLst/>
          </a:prstGeom>
          <a:noFill/>
        </p:spPr>
        <p:txBody>
          <a:bodyPr wrap="square" lIns="91440" tIns="45720" rIns="91440" bIns="45720">
            <a:spAutoFit/>
          </a:bodyPr>
          <a:lstStyle/>
          <a:p>
            <a:pPr algn="ctr"/>
            <a:r>
              <a:rPr lang="en-US" sz="8000" b="1" dirty="0">
                <a:ln w="22225">
                  <a:solidFill>
                    <a:schemeClr val="accent2"/>
                  </a:solidFill>
                  <a:prstDash val="solid"/>
                </a:ln>
                <a:solidFill>
                  <a:srgbClr val="C00000"/>
                </a:solidFill>
              </a:rPr>
              <a:t>How to “journey together” uphill?</a:t>
            </a:r>
            <a:endParaRPr lang="en-US" sz="8000" b="1" cap="none" spc="0" dirty="0">
              <a:ln w="22225">
                <a:solidFill>
                  <a:schemeClr val="accent2"/>
                </a:solidFill>
                <a:prstDash val="solid"/>
              </a:ln>
              <a:solidFill>
                <a:srgbClr val="C00000"/>
              </a:solidFill>
              <a:effectLst/>
            </a:endParaRPr>
          </a:p>
        </p:txBody>
      </p:sp>
      <p:pic>
        <p:nvPicPr>
          <p:cNvPr id="21" name="Picture 20">
            <a:extLst>
              <a:ext uri="{FF2B5EF4-FFF2-40B4-BE49-F238E27FC236}">
                <a16:creationId xmlns:a16="http://schemas.microsoft.com/office/drawing/2014/main" id="{27BAF4C6-9B5D-42E5-BD36-729FAE311E61}"/>
              </a:ext>
            </a:extLst>
          </p:cNvPr>
          <p:cNvPicPr>
            <a:picLocks noChangeAspect="1"/>
          </p:cNvPicPr>
          <p:nvPr/>
        </p:nvPicPr>
        <p:blipFill>
          <a:blip r:embed="rId3"/>
          <a:stretch>
            <a:fillRect/>
          </a:stretch>
        </p:blipFill>
        <p:spPr>
          <a:xfrm rot="20306931">
            <a:off x="77735" y="297837"/>
            <a:ext cx="5190370" cy="4882900"/>
          </a:xfrm>
          <a:prstGeom prst="rect">
            <a:avLst/>
          </a:prstGeom>
        </p:spPr>
      </p:pic>
    </p:spTree>
    <p:extLst>
      <p:ext uri="{BB962C8B-B14F-4D97-AF65-F5344CB8AC3E}">
        <p14:creationId xmlns:p14="http://schemas.microsoft.com/office/powerpoint/2010/main" val="1809465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19C6C3-C6DD-4F5C-A0C9-B28FDA96F728}"/>
              </a:ext>
            </a:extLst>
          </p:cNvPr>
          <p:cNvPicPr>
            <a:picLocks noChangeAspect="1"/>
          </p:cNvPicPr>
          <p:nvPr/>
        </p:nvPicPr>
        <p:blipFill rotWithShape="1">
          <a:blip r:embed="rId2"/>
          <a:srcRect l="28479" r="14697"/>
          <a:stretch/>
        </p:blipFill>
        <p:spPr>
          <a:xfrm>
            <a:off x="0" y="1601237"/>
            <a:ext cx="4457983" cy="4412988"/>
          </a:xfrm>
          <a:prstGeom prst="rect">
            <a:avLst/>
          </a:prstGeom>
        </p:spPr>
      </p:pic>
      <p:sp>
        <p:nvSpPr>
          <p:cNvPr id="5" name="TextBox 4">
            <a:extLst>
              <a:ext uri="{FF2B5EF4-FFF2-40B4-BE49-F238E27FC236}">
                <a16:creationId xmlns:a16="http://schemas.microsoft.com/office/drawing/2014/main" id="{32F0EFC4-7B41-4F5F-B7A5-7043697FA257}"/>
              </a:ext>
            </a:extLst>
          </p:cNvPr>
          <p:cNvSpPr txBox="1"/>
          <p:nvPr/>
        </p:nvSpPr>
        <p:spPr>
          <a:xfrm>
            <a:off x="4208096" y="1642378"/>
            <a:ext cx="7690821" cy="4524315"/>
          </a:xfrm>
          <a:prstGeom prst="rect">
            <a:avLst/>
          </a:prstGeom>
          <a:noFill/>
        </p:spPr>
        <p:txBody>
          <a:bodyPr wrap="square">
            <a:spAutoFit/>
          </a:bodyPr>
          <a:lstStyle/>
          <a:p>
            <a:pPr algn="ctr"/>
            <a:r>
              <a:rPr lang="es-ES_tradnl" sz="3600" dirty="0">
                <a:solidFill>
                  <a:srgbClr val="60303E"/>
                </a:solidFill>
              </a:rPr>
              <a:t>“</a:t>
            </a:r>
            <a:r>
              <a:rPr lang="en-US" sz="3600" b="0" i="0" dirty="0">
                <a:solidFill>
                  <a:srgbClr val="000000"/>
                </a:solidFill>
                <a:effectLst/>
                <a:latin typeface="Tahoma" panose="020B0604030504040204" pitchFamily="34" charset="0"/>
              </a:rPr>
              <a:t>In the synodal Church the whole community, in the free and rich diversity of its members, is called together to </a:t>
            </a:r>
            <a:r>
              <a:rPr lang="en-US" sz="3600" b="1" i="0" dirty="0">
                <a:solidFill>
                  <a:srgbClr val="000000"/>
                </a:solidFill>
                <a:effectLst/>
                <a:latin typeface="Tahoma" panose="020B0604030504040204" pitchFamily="34" charset="0"/>
              </a:rPr>
              <a:t>pray, listen, analyze, dialogue, discern</a:t>
            </a:r>
            <a:r>
              <a:rPr lang="en-US" sz="3600" b="0" i="0" dirty="0">
                <a:solidFill>
                  <a:srgbClr val="000000"/>
                </a:solidFill>
                <a:effectLst/>
                <a:latin typeface="Tahoma" panose="020B0604030504040204" pitchFamily="34" charset="0"/>
              </a:rPr>
              <a:t> and offer </a:t>
            </a:r>
            <a:r>
              <a:rPr lang="en-US" sz="3600" b="1" dirty="0">
                <a:solidFill>
                  <a:srgbClr val="000000"/>
                </a:solidFill>
                <a:effectLst/>
                <a:latin typeface="Tahoma" panose="020B0604030504040204" pitchFamily="34" charset="0"/>
              </a:rPr>
              <a:t>advice</a:t>
            </a:r>
            <a:r>
              <a:rPr lang="en-US" sz="3600" b="0" dirty="0">
                <a:solidFill>
                  <a:srgbClr val="000000"/>
                </a:solidFill>
                <a:effectLst/>
                <a:latin typeface="Tahoma" panose="020B0604030504040204" pitchFamily="34" charset="0"/>
              </a:rPr>
              <a:t> on </a:t>
            </a:r>
            <a:r>
              <a:rPr lang="en-US" sz="3600" b="1" dirty="0">
                <a:solidFill>
                  <a:srgbClr val="000000"/>
                </a:solidFill>
                <a:effectLst/>
                <a:latin typeface="Tahoma" panose="020B0604030504040204" pitchFamily="34" charset="0"/>
              </a:rPr>
              <a:t>taking pastoral decisions</a:t>
            </a:r>
            <a:r>
              <a:rPr lang="en-US" sz="3600" b="1" i="0" dirty="0">
                <a:solidFill>
                  <a:srgbClr val="000000"/>
                </a:solidFill>
                <a:effectLst/>
                <a:latin typeface="Tahoma" panose="020B0604030504040204" pitchFamily="34" charset="0"/>
              </a:rPr>
              <a:t> </a:t>
            </a:r>
            <a:r>
              <a:rPr lang="en-US" sz="3600" b="0" i="0" dirty="0">
                <a:solidFill>
                  <a:srgbClr val="000000"/>
                </a:solidFill>
                <a:effectLst/>
                <a:latin typeface="Tahoma" panose="020B0604030504040204" pitchFamily="34" charset="0"/>
              </a:rPr>
              <a:t>which correspond as closely as possible to God's will. </a:t>
            </a:r>
            <a:endParaRPr lang="es-ES_tradnl" sz="3600" dirty="0">
              <a:solidFill>
                <a:srgbClr val="60303E"/>
              </a:solidFill>
            </a:endParaRPr>
          </a:p>
        </p:txBody>
      </p:sp>
      <p:sp>
        <p:nvSpPr>
          <p:cNvPr id="4" name="Rectangle 3">
            <a:extLst>
              <a:ext uri="{FF2B5EF4-FFF2-40B4-BE49-F238E27FC236}">
                <a16:creationId xmlns:a16="http://schemas.microsoft.com/office/drawing/2014/main" id="{EFF02F5B-97A2-46AA-BBB5-558904D2F18C}"/>
              </a:ext>
            </a:extLst>
          </p:cNvPr>
          <p:cNvSpPr/>
          <p:nvPr/>
        </p:nvSpPr>
        <p:spPr>
          <a:xfrm>
            <a:off x="188843" y="157158"/>
            <a:ext cx="12085671" cy="1107996"/>
          </a:xfrm>
          <a:prstGeom prst="rect">
            <a:avLst/>
          </a:prstGeom>
          <a:noFill/>
        </p:spPr>
        <p:txBody>
          <a:bodyPr wrap="square" lIns="91440" tIns="45720" rIns="91440" bIns="45720">
            <a:spAutoFit/>
          </a:bodyPr>
          <a:lstStyle/>
          <a:p>
            <a:pPr algn="ctr"/>
            <a:r>
              <a:rPr lang="es-CU" sz="6600" b="1" dirty="0" err="1">
                <a:ln w="22225">
                  <a:solidFill>
                    <a:schemeClr val="accent2"/>
                  </a:solidFill>
                  <a:prstDash val="solid"/>
                </a:ln>
                <a:solidFill>
                  <a:srgbClr val="C00000"/>
                </a:solidFill>
              </a:rPr>
              <a:t>How</a:t>
            </a:r>
            <a:r>
              <a:rPr lang="es-CU" sz="6600" b="1" dirty="0">
                <a:ln w="22225">
                  <a:solidFill>
                    <a:schemeClr val="accent2"/>
                  </a:solidFill>
                  <a:prstDash val="solid"/>
                </a:ln>
                <a:solidFill>
                  <a:srgbClr val="C00000"/>
                </a:solidFill>
              </a:rPr>
              <a:t> </a:t>
            </a:r>
            <a:r>
              <a:rPr lang="es-CU" sz="6600" b="1" dirty="0" err="1">
                <a:ln w="22225">
                  <a:solidFill>
                    <a:schemeClr val="accent2"/>
                  </a:solidFill>
                  <a:prstDash val="solid"/>
                </a:ln>
                <a:solidFill>
                  <a:srgbClr val="C00000"/>
                </a:solidFill>
              </a:rPr>
              <a:t>to</a:t>
            </a:r>
            <a:r>
              <a:rPr lang="es-CU" sz="6600" b="1" dirty="0">
                <a:ln w="22225">
                  <a:solidFill>
                    <a:schemeClr val="accent2"/>
                  </a:solidFill>
                  <a:prstDash val="solid"/>
                </a:ln>
                <a:solidFill>
                  <a:srgbClr val="C00000"/>
                </a:solidFill>
              </a:rPr>
              <a:t> “</a:t>
            </a:r>
            <a:r>
              <a:rPr lang="es-CU" sz="6600" b="1" dirty="0" err="1">
                <a:ln w="22225">
                  <a:solidFill>
                    <a:schemeClr val="accent2"/>
                  </a:solidFill>
                  <a:prstDash val="solid"/>
                </a:ln>
                <a:solidFill>
                  <a:srgbClr val="C00000"/>
                </a:solidFill>
              </a:rPr>
              <a:t>journey</a:t>
            </a:r>
            <a:r>
              <a:rPr lang="es-CU" sz="6600" b="1" dirty="0">
                <a:ln w="22225">
                  <a:solidFill>
                    <a:schemeClr val="accent2"/>
                  </a:solidFill>
                  <a:prstDash val="solid"/>
                </a:ln>
                <a:solidFill>
                  <a:srgbClr val="C00000"/>
                </a:solidFill>
              </a:rPr>
              <a:t> </a:t>
            </a:r>
            <a:r>
              <a:rPr lang="es-CU" sz="6600" b="1" dirty="0" err="1">
                <a:ln w="22225">
                  <a:solidFill>
                    <a:schemeClr val="accent2"/>
                  </a:solidFill>
                  <a:prstDash val="solid"/>
                </a:ln>
                <a:solidFill>
                  <a:srgbClr val="C00000"/>
                </a:solidFill>
              </a:rPr>
              <a:t>together</a:t>
            </a:r>
            <a:r>
              <a:rPr lang="es-CU" sz="6600" b="1" dirty="0">
                <a:ln w="22225">
                  <a:solidFill>
                    <a:schemeClr val="accent2"/>
                  </a:solidFill>
                  <a:prstDash val="solid"/>
                </a:ln>
                <a:solidFill>
                  <a:srgbClr val="C00000"/>
                </a:solidFill>
              </a:rPr>
              <a:t>” </a:t>
            </a:r>
            <a:r>
              <a:rPr lang="es-CU" sz="6600" b="1" dirty="0" err="1">
                <a:ln w="22225">
                  <a:solidFill>
                    <a:schemeClr val="accent2"/>
                  </a:solidFill>
                  <a:prstDash val="solid"/>
                </a:ln>
                <a:solidFill>
                  <a:srgbClr val="C00000"/>
                </a:solidFill>
              </a:rPr>
              <a:t>uphill</a:t>
            </a:r>
            <a:r>
              <a:rPr lang="es-CU" sz="6600" b="1" dirty="0">
                <a:ln w="22225">
                  <a:solidFill>
                    <a:schemeClr val="accent2"/>
                  </a:solidFill>
                  <a:prstDash val="solid"/>
                </a:ln>
                <a:solidFill>
                  <a:srgbClr val="C00000"/>
                </a:solidFill>
              </a:rPr>
              <a:t>?</a:t>
            </a:r>
            <a:endParaRPr lang="es-CU" sz="6600" b="1" cap="none" spc="0" dirty="0">
              <a:ln w="22225">
                <a:solidFill>
                  <a:schemeClr val="accent2"/>
                </a:solidFill>
                <a:prstDash val="solid"/>
              </a:ln>
              <a:solidFill>
                <a:srgbClr val="C00000"/>
              </a:solidFill>
              <a:effectLst/>
            </a:endParaRPr>
          </a:p>
        </p:txBody>
      </p:sp>
      <p:sp>
        <p:nvSpPr>
          <p:cNvPr id="7" name="TextBox 6">
            <a:extLst>
              <a:ext uri="{FF2B5EF4-FFF2-40B4-BE49-F238E27FC236}">
                <a16:creationId xmlns:a16="http://schemas.microsoft.com/office/drawing/2014/main" id="{CDE93C83-0A59-4529-9909-304F9B950B1C}"/>
              </a:ext>
            </a:extLst>
          </p:cNvPr>
          <p:cNvSpPr txBox="1"/>
          <p:nvPr/>
        </p:nvSpPr>
        <p:spPr>
          <a:xfrm>
            <a:off x="689611" y="6350309"/>
            <a:ext cx="1101471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a:t>
            </a:r>
            <a:r>
              <a:rPr lang="es-ES_tradnl" dirty="0">
                <a:solidFill>
                  <a:srgbClr val="60303E"/>
                </a:solidFill>
                <a:latin typeface="Calibri" panose="020F0502020204030204"/>
              </a:rPr>
              <a:t>International </a:t>
            </a:r>
            <a:r>
              <a:rPr lang="es-ES_tradnl" dirty="0" err="1">
                <a:solidFill>
                  <a:srgbClr val="60303E"/>
                </a:solidFill>
                <a:latin typeface="Calibri" panose="020F0502020204030204"/>
              </a:rPr>
              <a:t>Theological</a:t>
            </a:r>
            <a:r>
              <a:rPr lang="es-ES_tradnl" dirty="0">
                <a:solidFill>
                  <a:srgbClr val="60303E"/>
                </a:solidFill>
                <a:latin typeface="Calibri" panose="020F0502020204030204"/>
              </a:rPr>
              <a:t> </a:t>
            </a:r>
            <a:r>
              <a:rPr lang="es-ES_tradnl" dirty="0" err="1">
                <a:solidFill>
                  <a:srgbClr val="60303E"/>
                </a:solidFill>
                <a:latin typeface="Calibri" panose="020F0502020204030204"/>
              </a:rPr>
              <a:t>Commission</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Synodality</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in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the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Life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and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Mission</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of</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the</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a:t>
            </a:r>
            <a:r>
              <a:rPr kumimoji="0" lang="es-ES_tradnl" b="0" i="0" u="none" strike="noStrike" kern="1200" cap="none" spc="0" normalizeH="0" baseline="0" noProof="0" dirty="0" err="1">
                <a:ln>
                  <a:noFill/>
                </a:ln>
                <a:solidFill>
                  <a:srgbClr val="60303E"/>
                </a:solidFill>
                <a:effectLst/>
                <a:uLnTx/>
                <a:uFillTx/>
                <a:latin typeface="Calibri" panose="020F0502020204030204"/>
                <a:ea typeface="+mn-ea"/>
                <a:cs typeface="+mn-cs"/>
              </a:rPr>
              <a:t>Church</a:t>
            </a:r>
            <a:r>
              <a:rPr kumimoji="0" lang="es-ES_tradnl" b="0" i="0" u="none" strike="noStrike" kern="1200" cap="none" spc="0" normalizeH="0" baseline="0" noProof="0" dirty="0">
                <a:ln>
                  <a:noFill/>
                </a:ln>
                <a:solidFill>
                  <a:srgbClr val="60303E"/>
                </a:solidFill>
                <a:effectLst/>
                <a:uLnTx/>
                <a:uFillTx/>
                <a:latin typeface="Calibri" panose="020F0502020204030204"/>
                <a:ea typeface="+mn-ea"/>
                <a:cs typeface="+mn-cs"/>
              </a:rPr>
              <a:t>, #68)</a:t>
            </a:r>
            <a:endParaRPr kumimoji="0" lang="es-ES_tradnl" sz="3200" b="0" i="0" u="none" strike="noStrike" kern="1200" cap="none" spc="0" normalizeH="0" baseline="0" noProof="0" dirty="0">
              <a:ln>
                <a:noFill/>
              </a:ln>
              <a:solidFill>
                <a:srgbClr val="60303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492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9415456-01CA-49BE-AAF7-BB63F73641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0"/>
          <a:stretch/>
        </p:blipFill>
        <p:spPr bwMode="auto">
          <a:xfrm rot="21075126">
            <a:off x="-585654" y="-1186196"/>
            <a:ext cx="13104631" cy="7033553"/>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Curved Down 9">
            <a:extLst>
              <a:ext uri="{FF2B5EF4-FFF2-40B4-BE49-F238E27FC236}">
                <a16:creationId xmlns:a16="http://schemas.microsoft.com/office/drawing/2014/main" id="{2758B026-DE60-46F5-805B-3B7BAA046E38}"/>
              </a:ext>
            </a:extLst>
          </p:cNvPr>
          <p:cNvSpPr/>
          <p:nvPr/>
        </p:nvSpPr>
        <p:spPr>
          <a:xfrm rot="14782062">
            <a:off x="2753346" y="2745954"/>
            <a:ext cx="4541082" cy="2960544"/>
          </a:xfrm>
          <a:prstGeom prst="curvedDownArrow">
            <a:avLst>
              <a:gd name="adj1" fmla="val 28969"/>
              <a:gd name="adj2" fmla="val 72972"/>
              <a:gd name="adj3" fmla="val 51697"/>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3" name="Arrow: Right 22">
            <a:extLst>
              <a:ext uri="{FF2B5EF4-FFF2-40B4-BE49-F238E27FC236}">
                <a16:creationId xmlns:a16="http://schemas.microsoft.com/office/drawing/2014/main" id="{01BACD09-A8C3-497C-9FE9-E73A45579519}"/>
              </a:ext>
            </a:extLst>
          </p:cNvPr>
          <p:cNvSpPr/>
          <p:nvPr/>
        </p:nvSpPr>
        <p:spPr>
          <a:xfrm rot="20704952">
            <a:off x="5865091" y="1248937"/>
            <a:ext cx="5583916" cy="1405028"/>
          </a:xfrm>
          <a:prstGeom prst="rightArrow">
            <a:avLst>
              <a:gd name="adj1" fmla="val 64480"/>
              <a:gd name="adj2" fmla="val 10038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6" name="Arrow: Curved Down 5">
            <a:extLst>
              <a:ext uri="{FF2B5EF4-FFF2-40B4-BE49-F238E27FC236}">
                <a16:creationId xmlns:a16="http://schemas.microsoft.com/office/drawing/2014/main" id="{6D728624-1B6D-4DF5-A3D4-5AF90A8D0291}"/>
              </a:ext>
            </a:extLst>
          </p:cNvPr>
          <p:cNvSpPr/>
          <p:nvPr/>
        </p:nvSpPr>
        <p:spPr>
          <a:xfrm rot="4194544">
            <a:off x="4033596" y="1623534"/>
            <a:ext cx="5823971" cy="3210247"/>
          </a:xfrm>
          <a:prstGeom prst="curvedDownArrow">
            <a:avLst>
              <a:gd name="adj1" fmla="val 30235"/>
              <a:gd name="adj2" fmla="val 42346"/>
              <a:gd name="adj3" fmla="val 54779"/>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0D5FA87B-1A8A-4044-B8A3-99666BC309C8}"/>
              </a:ext>
            </a:extLst>
          </p:cNvPr>
          <p:cNvSpPr/>
          <p:nvPr/>
        </p:nvSpPr>
        <p:spPr>
          <a:xfrm rot="18444695">
            <a:off x="6572008" y="4303657"/>
            <a:ext cx="2465556" cy="769441"/>
          </a:xfrm>
          <a:prstGeom prst="rect">
            <a:avLst/>
          </a:prstGeom>
          <a:noFill/>
        </p:spPr>
        <p:txBody>
          <a:bodyPr wrap="square" lIns="91440" tIns="45720" rIns="91440" bIns="45720">
            <a:spAutoFit/>
          </a:bodyPr>
          <a:lstStyle/>
          <a:p>
            <a:pPr algn="ctr"/>
            <a:r>
              <a:rPr lang="en-US" sz="4400" dirty="0">
                <a:ln w="22225">
                  <a:solidFill>
                    <a:schemeClr val="accent2"/>
                  </a:solidFill>
                  <a:prstDash val="solid"/>
                </a:ln>
                <a:solidFill>
                  <a:srgbClr val="C00000"/>
                </a:solidFill>
              </a:rPr>
              <a:t>Analyze</a:t>
            </a:r>
            <a:endParaRPr lang="en-US" sz="4400" cap="none" spc="0" dirty="0">
              <a:ln w="22225">
                <a:solidFill>
                  <a:schemeClr val="accent2"/>
                </a:solidFill>
                <a:prstDash val="solid"/>
              </a:ln>
              <a:solidFill>
                <a:srgbClr val="C00000"/>
              </a:solidFill>
              <a:effectLst/>
            </a:endParaRPr>
          </a:p>
        </p:txBody>
      </p:sp>
      <p:sp>
        <p:nvSpPr>
          <p:cNvPr id="15" name="Arrow: Right 14">
            <a:extLst>
              <a:ext uri="{FF2B5EF4-FFF2-40B4-BE49-F238E27FC236}">
                <a16:creationId xmlns:a16="http://schemas.microsoft.com/office/drawing/2014/main" id="{7749A06D-EFCC-42E1-9089-7B48D042903D}"/>
              </a:ext>
            </a:extLst>
          </p:cNvPr>
          <p:cNvSpPr/>
          <p:nvPr/>
        </p:nvSpPr>
        <p:spPr>
          <a:xfrm rot="21065647">
            <a:off x="1081760" y="1104052"/>
            <a:ext cx="4641281" cy="1154103"/>
          </a:xfrm>
          <a:prstGeom prst="rightArrow">
            <a:avLst>
              <a:gd name="adj1" fmla="val 64480"/>
              <a:gd name="adj2" fmla="val 10038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4" name="Rectangle 13">
            <a:extLst>
              <a:ext uri="{FF2B5EF4-FFF2-40B4-BE49-F238E27FC236}">
                <a16:creationId xmlns:a16="http://schemas.microsoft.com/office/drawing/2014/main" id="{3176EAA3-16D3-4E08-9261-22CCD3E92DAD}"/>
              </a:ext>
            </a:extLst>
          </p:cNvPr>
          <p:cNvSpPr/>
          <p:nvPr/>
        </p:nvSpPr>
        <p:spPr>
          <a:xfrm rot="21064749">
            <a:off x="2678822" y="1170676"/>
            <a:ext cx="2172690" cy="769441"/>
          </a:xfrm>
          <a:prstGeom prst="rect">
            <a:avLst/>
          </a:prstGeom>
          <a:noFill/>
        </p:spPr>
        <p:txBody>
          <a:bodyPr wrap="square" lIns="91440" tIns="45720" rIns="91440" bIns="45720">
            <a:spAutoFit/>
          </a:bodyPr>
          <a:lstStyle/>
          <a:p>
            <a:pPr algn="ctr"/>
            <a:r>
              <a:rPr lang="en-US" sz="4400" dirty="0">
                <a:ln w="22225">
                  <a:solidFill>
                    <a:schemeClr val="accent2"/>
                  </a:solidFill>
                  <a:prstDash val="solid"/>
                </a:ln>
                <a:solidFill>
                  <a:srgbClr val="C00000"/>
                </a:solidFill>
              </a:rPr>
              <a:t>Pray</a:t>
            </a:r>
            <a:endParaRPr lang="en-US" sz="4800" cap="none" spc="0" dirty="0">
              <a:ln w="22225">
                <a:solidFill>
                  <a:schemeClr val="accent2"/>
                </a:solidFill>
                <a:prstDash val="solid"/>
              </a:ln>
              <a:solidFill>
                <a:srgbClr val="C00000"/>
              </a:solidFill>
              <a:effectLst/>
            </a:endParaRPr>
          </a:p>
        </p:txBody>
      </p:sp>
      <p:sp>
        <p:nvSpPr>
          <p:cNvPr id="20" name="Rectangle 19">
            <a:extLst>
              <a:ext uri="{FF2B5EF4-FFF2-40B4-BE49-F238E27FC236}">
                <a16:creationId xmlns:a16="http://schemas.microsoft.com/office/drawing/2014/main" id="{799300AF-9E73-4791-805A-206D0656DEA6}"/>
              </a:ext>
            </a:extLst>
          </p:cNvPr>
          <p:cNvSpPr/>
          <p:nvPr/>
        </p:nvSpPr>
        <p:spPr>
          <a:xfrm rot="562817">
            <a:off x="3985844" y="5292728"/>
            <a:ext cx="2204450" cy="769441"/>
          </a:xfrm>
          <a:prstGeom prst="rect">
            <a:avLst/>
          </a:prstGeom>
          <a:noFill/>
        </p:spPr>
        <p:txBody>
          <a:bodyPr wrap="none" lIns="91440" tIns="45720" rIns="91440" bIns="45720">
            <a:spAutoFit/>
          </a:bodyPr>
          <a:lstStyle/>
          <a:p>
            <a:pPr algn="ctr"/>
            <a:r>
              <a:rPr lang="en-US" sz="4400" dirty="0">
                <a:ln w="22225">
                  <a:solidFill>
                    <a:schemeClr val="accent2"/>
                  </a:solidFill>
                  <a:prstDash val="solid"/>
                </a:ln>
                <a:solidFill>
                  <a:srgbClr val="C00000"/>
                </a:solidFill>
              </a:rPr>
              <a:t>Dialogue</a:t>
            </a:r>
            <a:endParaRPr lang="en-US" sz="4400" cap="none" spc="0" dirty="0">
              <a:ln w="22225">
                <a:solidFill>
                  <a:schemeClr val="accent2"/>
                </a:solidFill>
                <a:prstDash val="solid"/>
              </a:ln>
              <a:solidFill>
                <a:srgbClr val="C00000"/>
              </a:solidFill>
              <a:effectLst/>
            </a:endParaRPr>
          </a:p>
        </p:txBody>
      </p:sp>
      <p:sp>
        <p:nvSpPr>
          <p:cNvPr id="16" name="Rectangle 15">
            <a:extLst>
              <a:ext uri="{FF2B5EF4-FFF2-40B4-BE49-F238E27FC236}">
                <a16:creationId xmlns:a16="http://schemas.microsoft.com/office/drawing/2014/main" id="{B2FE17B0-D1F2-4914-B1FF-F0F3450F774B}"/>
              </a:ext>
            </a:extLst>
          </p:cNvPr>
          <p:cNvSpPr/>
          <p:nvPr/>
        </p:nvSpPr>
        <p:spPr>
          <a:xfrm rot="588428">
            <a:off x="5372120" y="1037863"/>
            <a:ext cx="2748353" cy="769441"/>
          </a:xfrm>
          <a:prstGeom prst="rect">
            <a:avLst/>
          </a:prstGeom>
          <a:noFill/>
        </p:spPr>
        <p:txBody>
          <a:bodyPr wrap="square" lIns="91440" tIns="45720" rIns="91440" bIns="45720">
            <a:spAutoFit/>
          </a:bodyPr>
          <a:lstStyle/>
          <a:p>
            <a:pPr algn="ctr"/>
            <a:r>
              <a:rPr lang="en-US" sz="4400" dirty="0">
                <a:ln w="22225">
                  <a:solidFill>
                    <a:schemeClr val="accent2"/>
                  </a:solidFill>
                  <a:prstDash val="solid"/>
                </a:ln>
                <a:solidFill>
                  <a:srgbClr val="C00000"/>
                </a:solidFill>
              </a:rPr>
              <a:t>Listen</a:t>
            </a:r>
            <a:endParaRPr lang="en-US" sz="4400" cap="none" spc="0" dirty="0">
              <a:ln w="22225">
                <a:solidFill>
                  <a:schemeClr val="accent2"/>
                </a:solidFill>
                <a:prstDash val="solid"/>
              </a:ln>
              <a:solidFill>
                <a:srgbClr val="C00000"/>
              </a:solidFill>
              <a:effectLst/>
            </a:endParaRPr>
          </a:p>
        </p:txBody>
      </p:sp>
      <p:sp>
        <p:nvSpPr>
          <p:cNvPr id="21" name="Rectangle 20">
            <a:extLst>
              <a:ext uri="{FF2B5EF4-FFF2-40B4-BE49-F238E27FC236}">
                <a16:creationId xmlns:a16="http://schemas.microsoft.com/office/drawing/2014/main" id="{4D11CDBA-27C1-422D-B596-0FFD58845F4C}"/>
              </a:ext>
            </a:extLst>
          </p:cNvPr>
          <p:cNvSpPr/>
          <p:nvPr/>
        </p:nvSpPr>
        <p:spPr>
          <a:xfrm rot="18866479">
            <a:off x="3471753" y="3134785"/>
            <a:ext cx="1896673" cy="769441"/>
          </a:xfrm>
          <a:prstGeom prst="rect">
            <a:avLst/>
          </a:prstGeom>
          <a:noFill/>
        </p:spPr>
        <p:txBody>
          <a:bodyPr wrap="none" lIns="91440" tIns="45720" rIns="91440" bIns="45720">
            <a:spAutoFit/>
          </a:bodyPr>
          <a:lstStyle/>
          <a:p>
            <a:pPr algn="ctr"/>
            <a:r>
              <a:rPr lang="en-US" sz="4400" dirty="0">
                <a:ln w="22225">
                  <a:solidFill>
                    <a:schemeClr val="accent2"/>
                  </a:solidFill>
                  <a:prstDash val="solid"/>
                </a:ln>
                <a:solidFill>
                  <a:srgbClr val="C00000"/>
                </a:solidFill>
              </a:rPr>
              <a:t>Discern</a:t>
            </a:r>
            <a:endParaRPr lang="en-US" sz="4400" cap="none" spc="0" dirty="0">
              <a:ln w="22225">
                <a:solidFill>
                  <a:schemeClr val="accent2"/>
                </a:solidFill>
                <a:prstDash val="solid"/>
              </a:ln>
              <a:solidFill>
                <a:srgbClr val="C00000"/>
              </a:solidFill>
              <a:effectLst/>
            </a:endParaRPr>
          </a:p>
        </p:txBody>
      </p:sp>
      <p:pic>
        <p:nvPicPr>
          <p:cNvPr id="25" name="Picture 24">
            <a:extLst>
              <a:ext uri="{FF2B5EF4-FFF2-40B4-BE49-F238E27FC236}">
                <a16:creationId xmlns:a16="http://schemas.microsoft.com/office/drawing/2014/main" id="{C0206548-41FF-48BC-8220-E076230F559C}"/>
              </a:ext>
            </a:extLst>
          </p:cNvPr>
          <p:cNvPicPr>
            <a:picLocks noChangeAspect="1"/>
          </p:cNvPicPr>
          <p:nvPr/>
        </p:nvPicPr>
        <p:blipFill>
          <a:blip r:embed="rId3"/>
          <a:stretch>
            <a:fillRect/>
          </a:stretch>
        </p:blipFill>
        <p:spPr>
          <a:xfrm rot="21217803">
            <a:off x="-32994" y="2474148"/>
            <a:ext cx="3717381" cy="3497169"/>
          </a:xfrm>
          <a:prstGeom prst="rect">
            <a:avLst/>
          </a:prstGeom>
        </p:spPr>
      </p:pic>
      <p:pic>
        <p:nvPicPr>
          <p:cNvPr id="13" name="Graphic 12" descr="Windy with solid fill">
            <a:extLst>
              <a:ext uri="{FF2B5EF4-FFF2-40B4-BE49-F238E27FC236}">
                <a16:creationId xmlns:a16="http://schemas.microsoft.com/office/drawing/2014/main" id="{38B0C1FC-F911-49E7-B01F-48B3B51D5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01991">
            <a:off x="-850615" y="430718"/>
            <a:ext cx="4137423" cy="3948776"/>
          </a:xfrm>
          <a:prstGeom prst="rect">
            <a:avLst/>
          </a:prstGeom>
        </p:spPr>
      </p:pic>
      <p:sp>
        <p:nvSpPr>
          <p:cNvPr id="19" name="Rectangle 18">
            <a:extLst>
              <a:ext uri="{FF2B5EF4-FFF2-40B4-BE49-F238E27FC236}">
                <a16:creationId xmlns:a16="http://schemas.microsoft.com/office/drawing/2014/main" id="{1038C202-0C07-4088-8A9F-FDFA655D7468}"/>
              </a:ext>
            </a:extLst>
          </p:cNvPr>
          <p:cNvSpPr/>
          <p:nvPr/>
        </p:nvSpPr>
        <p:spPr>
          <a:xfrm rot="21238948">
            <a:off x="410052" y="2112720"/>
            <a:ext cx="1906291" cy="584775"/>
          </a:xfrm>
          <a:prstGeom prst="rect">
            <a:avLst/>
          </a:prstGeom>
          <a:noFill/>
        </p:spPr>
        <p:txBody>
          <a:bodyPr wrap="none" lIns="91440" tIns="45720" rIns="91440" bIns="45720">
            <a:spAutoFit/>
          </a:bodyPr>
          <a:lstStyle/>
          <a:p>
            <a:pPr algn="ctr"/>
            <a:r>
              <a:rPr lang="en-US" sz="3200" dirty="0">
                <a:ln w="22225">
                  <a:solidFill>
                    <a:schemeClr val="accent2"/>
                  </a:solidFill>
                  <a:prstDash val="solid"/>
                </a:ln>
                <a:solidFill>
                  <a:srgbClr val="C00000"/>
                </a:solidFill>
              </a:rPr>
              <a:t>Holy Spirit</a:t>
            </a:r>
            <a:endParaRPr lang="en-US" sz="3200" cap="none" spc="0" dirty="0">
              <a:ln w="22225">
                <a:solidFill>
                  <a:schemeClr val="accent2"/>
                </a:solidFill>
                <a:prstDash val="solid"/>
              </a:ln>
              <a:solidFill>
                <a:srgbClr val="C00000"/>
              </a:solidFill>
              <a:effectLst/>
            </a:endParaRPr>
          </a:p>
        </p:txBody>
      </p:sp>
      <p:sp>
        <p:nvSpPr>
          <p:cNvPr id="26" name="Rectangle 25">
            <a:extLst>
              <a:ext uri="{FF2B5EF4-FFF2-40B4-BE49-F238E27FC236}">
                <a16:creationId xmlns:a16="http://schemas.microsoft.com/office/drawing/2014/main" id="{95CAF01C-C3ED-4B24-9215-257FEF0CC446}"/>
              </a:ext>
            </a:extLst>
          </p:cNvPr>
          <p:cNvSpPr/>
          <p:nvPr/>
        </p:nvSpPr>
        <p:spPr>
          <a:xfrm>
            <a:off x="893979" y="5999985"/>
            <a:ext cx="1064177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rgbClr val="C00000"/>
                </a:solidFill>
              </a:rPr>
              <a:t>How to “journey together” uphill?</a:t>
            </a:r>
            <a:endParaRPr lang="en-US" sz="5400" b="1" cap="none" spc="0" dirty="0">
              <a:ln w="22225">
                <a:solidFill>
                  <a:schemeClr val="accent2"/>
                </a:solidFill>
                <a:prstDash val="solid"/>
              </a:ln>
              <a:solidFill>
                <a:srgbClr val="C00000"/>
              </a:solidFill>
              <a:effectLst/>
            </a:endParaRPr>
          </a:p>
        </p:txBody>
      </p:sp>
      <p:pic>
        <p:nvPicPr>
          <p:cNvPr id="24" name="Graphic 23" descr="Windy with solid fill">
            <a:extLst>
              <a:ext uri="{FF2B5EF4-FFF2-40B4-BE49-F238E27FC236}">
                <a16:creationId xmlns:a16="http://schemas.microsoft.com/office/drawing/2014/main" id="{5A9E83BD-B39A-45DA-9F7F-AAF24D46FEFE}"/>
              </a:ext>
            </a:extLst>
          </p:cNvPr>
          <p:cNvPicPr>
            <a:picLocks noChangeAspect="1"/>
          </p:cNvPicPr>
          <p:nvPr/>
        </p:nvPicPr>
        <p:blipFill>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53314">
            <a:off x="6069250" y="170745"/>
            <a:ext cx="4137423" cy="3948776"/>
          </a:xfrm>
          <a:prstGeom prst="rect">
            <a:avLst/>
          </a:prstGeom>
        </p:spPr>
      </p:pic>
      <p:sp>
        <p:nvSpPr>
          <p:cNvPr id="27" name="Rectangle 26">
            <a:extLst>
              <a:ext uri="{FF2B5EF4-FFF2-40B4-BE49-F238E27FC236}">
                <a16:creationId xmlns:a16="http://schemas.microsoft.com/office/drawing/2014/main" id="{0130ECA7-C25F-4A76-BEE3-BA5AC92E7C8C}"/>
              </a:ext>
            </a:extLst>
          </p:cNvPr>
          <p:cNvSpPr/>
          <p:nvPr/>
        </p:nvSpPr>
        <p:spPr>
          <a:xfrm rot="20754065">
            <a:off x="8574239" y="1080938"/>
            <a:ext cx="1952779" cy="1200329"/>
          </a:xfrm>
          <a:prstGeom prst="rect">
            <a:avLst/>
          </a:prstGeom>
          <a:noFill/>
        </p:spPr>
        <p:txBody>
          <a:bodyPr wrap="none" lIns="91440" tIns="45720" rIns="91440" bIns="45720">
            <a:spAutoFit/>
          </a:bodyPr>
          <a:lstStyle/>
          <a:p>
            <a:pPr algn="ctr"/>
            <a:r>
              <a:rPr lang="en-US" sz="3600" dirty="0">
                <a:ln w="22225">
                  <a:solidFill>
                    <a:schemeClr val="accent2"/>
                  </a:solidFill>
                  <a:prstDash val="solid"/>
                </a:ln>
                <a:solidFill>
                  <a:srgbClr val="C00000"/>
                </a:solidFill>
              </a:rPr>
              <a:t> </a:t>
            </a:r>
            <a:r>
              <a:rPr lang="en-US" sz="3600" cap="none" spc="0" dirty="0">
                <a:ln w="22225">
                  <a:solidFill>
                    <a:schemeClr val="accent2"/>
                  </a:solidFill>
                  <a:prstDash val="solid"/>
                </a:ln>
                <a:solidFill>
                  <a:srgbClr val="C00000"/>
                </a:solidFill>
                <a:effectLst/>
              </a:rPr>
              <a:t>Pastoral</a:t>
            </a:r>
          </a:p>
          <a:p>
            <a:pPr algn="ctr"/>
            <a:r>
              <a:rPr lang="en-US" sz="3600" dirty="0">
                <a:ln w="22225">
                  <a:solidFill>
                    <a:schemeClr val="accent2"/>
                  </a:solidFill>
                  <a:prstDash val="solid"/>
                </a:ln>
                <a:solidFill>
                  <a:srgbClr val="C00000"/>
                </a:solidFill>
              </a:rPr>
              <a:t>Decisions</a:t>
            </a:r>
            <a:endParaRPr lang="en-US" sz="3600" cap="none" spc="0" dirty="0">
              <a:ln w="22225">
                <a:solidFill>
                  <a:schemeClr val="accent2"/>
                </a:solidFill>
                <a:prstDash val="solid"/>
              </a:ln>
              <a:solidFill>
                <a:srgbClr val="C00000"/>
              </a:solidFill>
              <a:effectLst/>
            </a:endParaRPr>
          </a:p>
        </p:txBody>
      </p:sp>
      <p:sp>
        <p:nvSpPr>
          <p:cNvPr id="22" name="Rectangle 21">
            <a:extLst>
              <a:ext uri="{FF2B5EF4-FFF2-40B4-BE49-F238E27FC236}">
                <a16:creationId xmlns:a16="http://schemas.microsoft.com/office/drawing/2014/main" id="{3FAF5653-8252-48F3-9560-2EAC60F6C7D6}"/>
              </a:ext>
            </a:extLst>
          </p:cNvPr>
          <p:cNvSpPr/>
          <p:nvPr/>
        </p:nvSpPr>
        <p:spPr>
          <a:xfrm rot="20754065">
            <a:off x="5933827" y="2048589"/>
            <a:ext cx="1712328" cy="769441"/>
          </a:xfrm>
          <a:prstGeom prst="rect">
            <a:avLst/>
          </a:prstGeom>
          <a:noFill/>
        </p:spPr>
        <p:txBody>
          <a:bodyPr wrap="none" lIns="91440" tIns="45720" rIns="91440" bIns="45720">
            <a:spAutoFit/>
          </a:bodyPr>
          <a:lstStyle/>
          <a:p>
            <a:pPr algn="ctr"/>
            <a:r>
              <a:rPr lang="en-US" sz="4400" dirty="0">
                <a:ln w="22225">
                  <a:solidFill>
                    <a:schemeClr val="accent2"/>
                  </a:solidFill>
                  <a:prstDash val="solid"/>
                </a:ln>
                <a:solidFill>
                  <a:srgbClr val="C00000"/>
                </a:solidFill>
              </a:rPr>
              <a:t>Advice</a:t>
            </a:r>
            <a:endParaRPr lang="en-US" sz="4400"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782277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6" grpId="0" animBg="1"/>
      <p:bldP spid="18" grpId="0"/>
      <p:bldP spid="15" grpId="0" animBg="1"/>
      <p:bldP spid="14" grpId="0"/>
      <p:bldP spid="20" grpId="0"/>
      <p:bldP spid="16" grpId="0"/>
      <p:bldP spid="21" grpId="0"/>
      <p:bldP spid="19" grpId="0"/>
      <p:bldP spid="2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9415456-01CA-49BE-AAF7-BB63F73641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0"/>
          <a:stretch/>
        </p:blipFill>
        <p:spPr bwMode="auto">
          <a:xfrm rot="21075126">
            <a:off x="-585654" y="-1186196"/>
            <a:ext cx="13104631" cy="7033553"/>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Curved Down 9">
            <a:extLst>
              <a:ext uri="{FF2B5EF4-FFF2-40B4-BE49-F238E27FC236}">
                <a16:creationId xmlns:a16="http://schemas.microsoft.com/office/drawing/2014/main" id="{2758B026-DE60-46F5-805B-3B7BAA046E38}"/>
              </a:ext>
            </a:extLst>
          </p:cNvPr>
          <p:cNvSpPr/>
          <p:nvPr/>
        </p:nvSpPr>
        <p:spPr>
          <a:xfrm rot="14782062">
            <a:off x="3711208" y="2501748"/>
            <a:ext cx="4346039" cy="2960544"/>
          </a:xfrm>
          <a:prstGeom prst="curvedDownArrow">
            <a:avLst>
              <a:gd name="adj1" fmla="val 28969"/>
              <a:gd name="adj2" fmla="val 72972"/>
              <a:gd name="adj3" fmla="val 51697"/>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6D728624-1B6D-4DF5-A3D4-5AF90A8D0291}"/>
              </a:ext>
            </a:extLst>
          </p:cNvPr>
          <p:cNvSpPr/>
          <p:nvPr/>
        </p:nvSpPr>
        <p:spPr>
          <a:xfrm rot="4194544">
            <a:off x="5266376" y="1771558"/>
            <a:ext cx="5823971" cy="3210247"/>
          </a:xfrm>
          <a:prstGeom prst="curvedDownArrow">
            <a:avLst>
              <a:gd name="adj1" fmla="val 30235"/>
              <a:gd name="adj2" fmla="val 74952"/>
              <a:gd name="adj3" fmla="val 54779"/>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5" name="Arrow: Right 14">
            <a:extLst>
              <a:ext uri="{FF2B5EF4-FFF2-40B4-BE49-F238E27FC236}">
                <a16:creationId xmlns:a16="http://schemas.microsoft.com/office/drawing/2014/main" id="{7749A06D-EFCC-42E1-9089-7B48D042903D}"/>
              </a:ext>
            </a:extLst>
          </p:cNvPr>
          <p:cNvSpPr/>
          <p:nvPr/>
        </p:nvSpPr>
        <p:spPr>
          <a:xfrm rot="21065647">
            <a:off x="3112772" y="1233028"/>
            <a:ext cx="3767718" cy="1229655"/>
          </a:xfrm>
          <a:prstGeom prst="rightArrow">
            <a:avLst>
              <a:gd name="adj1" fmla="val 64480"/>
              <a:gd name="adj2" fmla="val 10038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4" name="Rectangle 13">
            <a:extLst>
              <a:ext uri="{FF2B5EF4-FFF2-40B4-BE49-F238E27FC236}">
                <a16:creationId xmlns:a16="http://schemas.microsoft.com/office/drawing/2014/main" id="{3176EAA3-16D3-4E08-9261-22CCD3E92DAD}"/>
              </a:ext>
            </a:extLst>
          </p:cNvPr>
          <p:cNvSpPr/>
          <p:nvPr/>
        </p:nvSpPr>
        <p:spPr>
          <a:xfrm rot="21064749">
            <a:off x="3500251" y="1335400"/>
            <a:ext cx="2172690" cy="1015663"/>
          </a:xfrm>
          <a:prstGeom prst="rect">
            <a:avLst/>
          </a:prstGeom>
          <a:noFill/>
        </p:spPr>
        <p:txBody>
          <a:bodyPr wrap="square" lIns="91440" tIns="45720" rIns="91440" bIns="45720">
            <a:spAutoFit/>
          </a:bodyPr>
          <a:lstStyle/>
          <a:p>
            <a:pPr algn="ctr"/>
            <a:r>
              <a:rPr lang="en-US" sz="6000" dirty="0">
                <a:ln w="22225">
                  <a:solidFill>
                    <a:schemeClr val="accent2"/>
                  </a:solidFill>
                  <a:prstDash val="solid"/>
                </a:ln>
                <a:solidFill>
                  <a:srgbClr val="C00000"/>
                </a:solidFill>
              </a:rPr>
              <a:t>Pray</a:t>
            </a:r>
            <a:endParaRPr lang="en-US" sz="6600" cap="none" spc="0" dirty="0">
              <a:ln w="22225">
                <a:solidFill>
                  <a:schemeClr val="accent2"/>
                </a:solidFill>
                <a:prstDash val="solid"/>
              </a:ln>
              <a:solidFill>
                <a:srgbClr val="C00000"/>
              </a:solidFill>
              <a:effectLst/>
            </a:endParaRPr>
          </a:p>
        </p:txBody>
      </p:sp>
      <p:sp>
        <p:nvSpPr>
          <p:cNvPr id="16" name="Rectangle 15">
            <a:extLst>
              <a:ext uri="{FF2B5EF4-FFF2-40B4-BE49-F238E27FC236}">
                <a16:creationId xmlns:a16="http://schemas.microsoft.com/office/drawing/2014/main" id="{B2FE17B0-D1F2-4914-B1FF-F0F3450F774B}"/>
              </a:ext>
            </a:extLst>
          </p:cNvPr>
          <p:cNvSpPr/>
          <p:nvPr/>
        </p:nvSpPr>
        <p:spPr>
          <a:xfrm rot="18886265">
            <a:off x="6994437" y="3774369"/>
            <a:ext cx="3686384" cy="1015663"/>
          </a:xfrm>
          <a:prstGeom prst="rect">
            <a:avLst/>
          </a:prstGeom>
          <a:noFill/>
        </p:spPr>
        <p:txBody>
          <a:bodyPr wrap="square" lIns="91440" tIns="45720" rIns="91440" bIns="45720">
            <a:spAutoFit/>
          </a:bodyPr>
          <a:lstStyle/>
          <a:p>
            <a:pPr algn="ctr"/>
            <a:r>
              <a:rPr lang="en-US" sz="6000" dirty="0">
                <a:ln w="22225">
                  <a:solidFill>
                    <a:schemeClr val="accent2"/>
                  </a:solidFill>
                  <a:prstDash val="solid"/>
                </a:ln>
                <a:solidFill>
                  <a:srgbClr val="C00000"/>
                </a:solidFill>
              </a:rPr>
              <a:t>Listen</a:t>
            </a:r>
            <a:endParaRPr lang="en-US" sz="4400" cap="none" spc="0" dirty="0">
              <a:ln w="22225">
                <a:solidFill>
                  <a:schemeClr val="accent2"/>
                </a:solidFill>
                <a:prstDash val="solid"/>
              </a:ln>
              <a:solidFill>
                <a:srgbClr val="C00000"/>
              </a:solidFill>
              <a:effectLst/>
            </a:endParaRPr>
          </a:p>
        </p:txBody>
      </p:sp>
      <p:sp>
        <p:nvSpPr>
          <p:cNvPr id="21" name="Rectangle 20">
            <a:extLst>
              <a:ext uri="{FF2B5EF4-FFF2-40B4-BE49-F238E27FC236}">
                <a16:creationId xmlns:a16="http://schemas.microsoft.com/office/drawing/2014/main" id="{4D11CDBA-27C1-422D-B596-0FFD58845F4C}"/>
              </a:ext>
            </a:extLst>
          </p:cNvPr>
          <p:cNvSpPr/>
          <p:nvPr/>
        </p:nvSpPr>
        <p:spPr>
          <a:xfrm rot="18866479">
            <a:off x="4227817" y="2718679"/>
            <a:ext cx="2515432" cy="1015663"/>
          </a:xfrm>
          <a:prstGeom prst="rect">
            <a:avLst/>
          </a:prstGeom>
          <a:noFill/>
        </p:spPr>
        <p:txBody>
          <a:bodyPr wrap="none" lIns="91440" tIns="45720" rIns="91440" bIns="45720">
            <a:spAutoFit/>
          </a:bodyPr>
          <a:lstStyle/>
          <a:p>
            <a:pPr algn="ctr"/>
            <a:r>
              <a:rPr lang="en-US" sz="6000" dirty="0">
                <a:ln w="22225">
                  <a:solidFill>
                    <a:schemeClr val="accent2"/>
                  </a:solidFill>
                  <a:prstDash val="solid"/>
                </a:ln>
                <a:solidFill>
                  <a:srgbClr val="C00000"/>
                </a:solidFill>
              </a:rPr>
              <a:t>Discern</a:t>
            </a:r>
            <a:endParaRPr lang="en-US" sz="6000" cap="none" spc="0" dirty="0">
              <a:ln w="22225">
                <a:solidFill>
                  <a:schemeClr val="accent2"/>
                </a:solidFill>
                <a:prstDash val="solid"/>
              </a:ln>
              <a:solidFill>
                <a:srgbClr val="C00000"/>
              </a:solidFill>
              <a:effectLst/>
            </a:endParaRPr>
          </a:p>
        </p:txBody>
      </p:sp>
      <p:pic>
        <p:nvPicPr>
          <p:cNvPr id="25" name="Picture 24">
            <a:extLst>
              <a:ext uri="{FF2B5EF4-FFF2-40B4-BE49-F238E27FC236}">
                <a16:creationId xmlns:a16="http://schemas.microsoft.com/office/drawing/2014/main" id="{C0206548-41FF-48BC-8220-E076230F559C}"/>
              </a:ext>
            </a:extLst>
          </p:cNvPr>
          <p:cNvPicPr>
            <a:picLocks noChangeAspect="1"/>
          </p:cNvPicPr>
          <p:nvPr/>
        </p:nvPicPr>
        <p:blipFill>
          <a:blip r:embed="rId3"/>
          <a:stretch>
            <a:fillRect/>
          </a:stretch>
        </p:blipFill>
        <p:spPr>
          <a:xfrm rot="21217803">
            <a:off x="554306" y="2168392"/>
            <a:ext cx="3717381" cy="3497169"/>
          </a:xfrm>
          <a:prstGeom prst="rect">
            <a:avLst/>
          </a:prstGeom>
        </p:spPr>
      </p:pic>
      <p:pic>
        <p:nvPicPr>
          <p:cNvPr id="13" name="Graphic 12" descr="Windy with solid fill">
            <a:extLst>
              <a:ext uri="{FF2B5EF4-FFF2-40B4-BE49-F238E27FC236}">
                <a16:creationId xmlns:a16="http://schemas.microsoft.com/office/drawing/2014/main" id="{38B0C1FC-F911-49E7-B01F-48B3B51D5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01991">
            <a:off x="-146230" y="-74886"/>
            <a:ext cx="4137423" cy="3948776"/>
          </a:xfrm>
          <a:prstGeom prst="rect">
            <a:avLst/>
          </a:prstGeom>
        </p:spPr>
      </p:pic>
      <p:sp>
        <p:nvSpPr>
          <p:cNvPr id="19" name="Rectangle 18">
            <a:extLst>
              <a:ext uri="{FF2B5EF4-FFF2-40B4-BE49-F238E27FC236}">
                <a16:creationId xmlns:a16="http://schemas.microsoft.com/office/drawing/2014/main" id="{1038C202-0C07-4088-8A9F-FDFA655D7468}"/>
              </a:ext>
            </a:extLst>
          </p:cNvPr>
          <p:cNvSpPr/>
          <p:nvPr/>
        </p:nvSpPr>
        <p:spPr>
          <a:xfrm rot="21238948">
            <a:off x="1171593" y="1573805"/>
            <a:ext cx="1906291" cy="584775"/>
          </a:xfrm>
          <a:prstGeom prst="rect">
            <a:avLst/>
          </a:prstGeom>
          <a:noFill/>
        </p:spPr>
        <p:txBody>
          <a:bodyPr wrap="none" lIns="91440" tIns="45720" rIns="91440" bIns="45720">
            <a:spAutoFit/>
          </a:bodyPr>
          <a:lstStyle/>
          <a:p>
            <a:pPr algn="ctr"/>
            <a:r>
              <a:rPr lang="en-US" sz="3200" dirty="0">
                <a:ln w="22225">
                  <a:solidFill>
                    <a:schemeClr val="accent2"/>
                  </a:solidFill>
                  <a:prstDash val="solid"/>
                </a:ln>
                <a:solidFill>
                  <a:srgbClr val="C00000"/>
                </a:solidFill>
              </a:rPr>
              <a:t>Holy Spirit</a:t>
            </a:r>
            <a:endParaRPr lang="en-US" sz="3200" cap="none" spc="0" dirty="0">
              <a:ln w="22225">
                <a:solidFill>
                  <a:schemeClr val="accent2"/>
                </a:solidFill>
                <a:prstDash val="solid"/>
              </a:ln>
              <a:solidFill>
                <a:srgbClr val="C00000"/>
              </a:solidFill>
              <a:effectLst/>
            </a:endParaRPr>
          </a:p>
        </p:txBody>
      </p:sp>
      <p:sp>
        <p:nvSpPr>
          <p:cNvPr id="26" name="Rectangle 25">
            <a:extLst>
              <a:ext uri="{FF2B5EF4-FFF2-40B4-BE49-F238E27FC236}">
                <a16:creationId xmlns:a16="http://schemas.microsoft.com/office/drawing/2014/main" id="{95CAF01C-C3ED-4B24-9215-257FEF0CC446}"/>
              </a:ext>
            </a:extLst>
          </p:cNvPr>
          <p:cNvSpPr/>
          <p:nvPr/>
        </p:nvSpPr>
        <p:spPr>
          <a:xfrm>
            <a:off x="333182" y="5965090"/>
            <a:ext cx="11002860" cy="830997"/>
          </a:xfrm>
          <a:prstGeom prst="rect">
            <a:avLst/>
          </a:prstGeom>
          <a:noFill/>
        </p:spPr>
        <p:txBody>
          <a:bodyPr wrap="square" lIns="91440" tIns="45720" rIns="91440" bIns="45720">
            <a:spAutoFit/>
          </a:bodyPr>
          <a:lstStyle/>
          <a:p>
            <a:pPr algn="ctr"/>
            <a:r>
              <a:rPr lang="es-CU" sz="4800" b="1" dirty="0">
                <a:ln w="22225">
                  <a:solidFill>
                    <a:schemeClr val="accent2"/>
                  </a:solidFill>
                  <a:prstDash val="solid"/>
                </a:ln>
                <a:solidFill>
                  <a:srgbClr val="C00000"/>
                </a:solidFill>
              </a:rPr>
              <a:t>PRAY 		LISTEN        DISCERN</a:t>
            </a:r>
            <a:endParaRPr lang="es-CU" sz="4800" b="1" cap="none" spc="0" dirty="0">
              <a:ln w="22225">
                <a:solidFill>
                  <a:schemeClr val="accent2"/>
                </a:solidFill>
                <a:prstDash val="solid"/>
              </a:ln>
              <a:solidFill>
                <a:srgbClr val="C00000"/>
              </a:solidFill>
              <a:effectLst/>
            </a:endParaRPr>
          </a:p>
        </p:txBody>
      </p:sp>
      <p:pic>
        <p:nvPicPr>
          <p:cNvPr id="1028" name="Picture 4" descr="See the source image">
            <a:extLst>
              <a:ext uri="{FF2B5EF4-FFF2-40B4-BE49-F238E27FC236}">
                <a16:creationId xmlns:a16="http://schemas.microsoft.com/office/drawing/2014/main" id="{8C8CFBB0-64FD-4D7D-816B-032ABF8824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617" y="1173083"/>
            <a:ext cx="1539638" cy="1526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 name="Picture 4" descr="See the source image">
            <a:extLst>
              <a:ext uri="{FF2B5EF4-FFF2-40B4-BE49-F238E27FC236}">
                <a16:creationId xmlns:a16="http://schemas.microsoft.com/office/drawing/2014/main" id="{49999300-E4C4-4A93-9C32-A906AAC0CD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58" y="5948385"/>
            <a:ext cx="829535" cy="822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DA7A5BA7-1AAD-4B67-B511-C0E8F5A07CE9}"/>
              </a:ext>
            </a:extLst>
          </p:cNvPr>
          <p:cNvPicPr>
            <a:picLocks noChangeAspect="1"/>
          </p:cNvPicPr>
          <p:nvPr/>
        </p:nvPicPr>
        <p:blipFill>
          <a:blip r:embed="rId7"/>
          <a:stretch>
            <a:fillRect/>
          </a:stretch>
        </p:blipFill>
        <p:spPr>
          <a:xfrm>
            <a:off x="6555066" y="5966370"/>
            <a:ext cx="859485" cy="841385"/>
          </a:xfrm>
          <a:prstGeom prst="rect">
            <a:avLst/>
          </a:prstGeom>
        </p:spPr>
      </p:pic>
      <p:pic>
        <p:nvPicPr>
          <p:cNvPr id="32" name="Picture 31">
            <a:extLst>
              <a:ext uri="{FF2B5EF4-FFF2-40B4-BE49-F238E27FC236}">
                <a16:creationId xmlns:a16="http://schemas.microsoft.com/office/drawing/2014/main" id="{64D96B4B-62B8-4B85-AFE5-9766253D99FC}"/>
              </a:ext>
            </a:extLst>
          </p:cNvPr>
          <p:cNvPicPr>
            <a:picLocks noChangeAspect="1"/>
          </p:cNvPicPr>
          <p:nvPr/>
        </p:nvPicPr>
        <p:blipFill>
          <a:blip r:embed="rId7"/>
          <a:stretch>
            <a:fillRect/>
          </a:stretch>
        </p:blipFill>
        <p:spPr>
          <a:xfrm>
            <a:off x="5358821" y="4151846"/>
            <a:ext cx="1627496" cy="1599109"/>
          </a:xfrm>
          <a:prstGeom prst="rect">
            <a:avLst/>
          </a:prstGeom>
        </p:spPr>
      </p:pic>
      <p:pic>
        <p:nvPicPr>
          <p:cNvPr id="36" name="Picture 35">
            <a:extLst>
              <a:ext uri="{FF2B5EF4-FFF2-40B4-BE49-F238E27FC236}">
                <a16:creationId xmlns:a16="http://schemas.microsoft.com/office/drawing/2014/main" id="{512A5B49-CEAD-4692-B0C0-8E992D054E23}"/>
              </a:ext>
            </a:extLst>
          </p:cNvPr>
          <p:cNvPicPr>
            <a:picLocks noChangeAspect="1"/>
          </p:cNvPicPr>
          <p:nvPr/>
        </p:nvPicPr>
        <p:blipFill>
          <a:blip r:embed="rId8"/>
          <a:stretch>
            <a:fillRect/>
          </a:stretch>
        </p:blipFill>
        <p:spPr>
          <a:xfrm>
            <a:off x="3229909" y="5832883"/>
            <a:ext cx="1326512" cy="1655973"/>
          </a:xfrm>
          <a:prstGeom prst="rect">
            <a:avLst/>
          </a:prstGeom>
        </p:spPr>
      </p:pic>
      <p:pic>
        <p:nvPicPr>
          <p:cNvPr id="43" name="Picture 42">
            <a:extLst>
              <a:ext uri="{FF2B5EF4-FFF2-40B4-BE49-F238E27FC236}">
                <a16:creationId xmlns:a16="http://schemas.microsoft.com/office/drawing/2014/main" id="{FE8C8047-E0A6-4E2B-8B83-0376BCA69DAB}"/>
              </a:ext>
            </a:extLst>
          </p:cNvPr>
          <p:cNvPicPr>
            <a:picLocks noChangeAspect="1"/>
          </p:cNvPicPr>
          <p:nvPr/>
        </p:nvPicPr>
        <p:blipFill>
          <a:blip r:embed="rId8"/>
          <a:stretch>
            <a:fillRect/>
          </a:stretch>
        </p:blipFill>
        <p:spPr>
          <a:xfrm>
            <a:off x="9108131" y="4181241"/>
            <a:ext cx="2044006" cy="2551668"/>
          </a:xfrm>
          <a:prstGeom prst="rect">
            <a:avLst/>
          </a:prstGeom>
        </p:spPr>
      </p:pic>
    </p:spTree>
    <p:extLst>
      <p:ext uri="{BB962C8B-B14F-4D97-AF65-F5344CB8AC3E}">
        <p14:creationId xmlns:p14="http://schemas.microsoft.com/office/powerpoint/2010/main" val="3074174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CFA4B1A-6228-45B0-9532-9344872D9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79"/>
          <a:stretch/>
        </p:blipFill>
        <p:spPr bwMode="auto">
          <a:xfrm>
            <a:off x="-11343" y="1698"/>
            <a:ext cx="12192000" cy="6393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CFAD64E-36DF-43EB-95BC-8BC906A3958A}"/>
              </a:ext>
            </a:extLst>
          </p:cNvPr>
          <p:cNvSpPr/>
          <p:nvPr/>
        </p:nvSpPr>
        <p:spPr>
          <a:xfrm>
            <a:off x="51474" y="463216"/>
            <a:ext cx="11831216" cy="1200329"/>
          </a:xfrm>
          <a:prstGeom prst="rect">
            <a:avLst/>
          </a:prstGeom>
          <a:noFill/>
        </p:spPr>
        <p:txBody>
          <a:bodyPr wrap="square" lIns="91440" tIns="45720" rIns="91440" bIns="45720">
            <a:spAutoFit/>
          </a:bodyPr>
          <a:lstStyle/>
          <a:p>
            <a:pPr algn="ctr"/>
            <a:r>
              <a:rPr lang="en-US" sz="7200" dirty="0">
                <a:ln w="22225">
                  <a:solidFill>
                    <a:schemeClr val="accent2"/>
                  </a:solidFill>
                  <a:prstDash val="solid"/>
                </a:ln>
                <a:solidFill>
                  <a:srgbClr val="C00000"/>
                </a:solidFill>
              </a:rPr>
              <a:t>“For a Synodal Church”</a:t>
            </a:r>
            <a:endParaRPr lang="en-US" sz="7200" cap="none" spc="0" dirty="0">
              <a:ln w="22225">
                <a:solidFill>
                  <a:schemeClr val="accent2"/>
                </a:solidFill>
                <a:prstDash val="solid"/>
              </a:ln>
              <a:solidFill>
                <a:srgbClr val="C00000"/>
              </a:solidFill>
              <a:effectLst/>
            </a:endParaRPr>
          </a:p>
        </p:txBody>
      </p:sp>
      <p:sp>
        <p:nvSpPr>
          <p:cNvPr id="2" name="Rectangle 1">
            <a:extLst>
              <a:ext uri="{FF2B5EF4-FFF2-40B4-BE49-F238E27FC236}">
                <a16:creationId xmlns:a16="http://schemas.microsoft.com/office/drawing/2014/main" id="{7708E0FA-F008-4975-9907-A1D4C8A703F9}"/>
              </a:ext>
            </a:extLst>
          </p:cNvPr>
          <p:cNvSpPr/>
          <p:nvPr/>
        </p:nvSpPr>
        <p:spPr>
          <a:xfrm>
            <a:off x="0" y="1624793"/>
            <a:ext cx="4170642" cy="1015663"/>
          </a:xfrm>
          <a:prstGeom prst="rect">
            <a:avLst/>
          </a:prstGeom>
          <a:noFill/>
        </p:spPr>
        <p:txBody>
          <a:bodyPr wrap="square" lIns="91440" tIns="45720" rIns="91440" bIns="45720">
            <a:spAutoFit/>
          </a:bodyPr>
          <a:lstStyle/>
          <a:p>
            <a:pPr algn="ctr"/>
            <a:r>
              <a:rPr lang="es-CU" sz="6000" b="1" dirty="0" err="1">
                <a:ln w="22225">
                  <a:solidFill>
                    <a:schemeClr val="accent2"/>
                  </a:solidFill>
                  <a:prstDash val="solid"/>
                </a:ln>
                <a:solidFill>
                  <a:srgbClr val="28E0B0"/>
                </a:solidFill>
              </a:rPr>
              <a:t>Communion</a:t>
            </a:r>
            <a:r>
              <a:rPr lang="es-CU" sz="6000" b="1" dirty="0">
                <a:ln w="22225">
                  <a:solidFill>
                    <a:schemeClr val="accent2"/>
                  </a:solidFill>
                  <a:prstDash val="solid"/>
                </a:ln>
                <a:solidFill>
                  <a:srgbClr val="28E0B0"/>
                </a:solidFill>
              </a:rPr>
              <a:t> </a:t>
            </a:r>
            <a:r>
              <a:rPr lang="es-CU" sz="6000" b="1" dirty="0">
                <a:ln w="22225">
                  <a:solidFill>
                    <a:schemeClr val="accent2"/>
                  </a:solidFill>
                  <a:prstDash val="solid"/>
                </a:ln>
                <a:solidFill>
                  <a:srgbClr val="92D050"/>
                </a:solidFill>
              </a:rPr>
              <a:t> </a:t>
            </a:r>
            <a:endParaRPr lang="es-CU" sz="6000" b="1" cap="none" spc="0" dirty="0">
              <a:ln w="22225">
                <a:solidFill>
                  <a:schemeClr val="accent2"/>
                </a:solidFill>
                <a:prstDash val="solid"/>
              </a:ln>
              <a:solidFill>
                <a:srgbClr val="92D050"/>
              </a:solidFill>
              <a:effectLst/>
            </a:endParaRPr>
          </a:p>
        </p:txBody>
      </p:sp>
      <p:sp>
        <p:nvSpPr>
          <p:cNvPr id="3" name="Rectangle 2">
            <a:extLst>
              <a:ext uri="{FF2B5EF4-FFF2-40B4-BE49-F238E27FC236}">
                <a16:creationId xmlns:a16="http://schemas.microsoft.com/office/drawing/2014/main" id="{7BD99D7C-0B0E-4A36-9340-5864500DA009}"/>
              </a:ext>
            </a:extLst>
          </p:cNvPr>
          <p:cNvSpPr/>
          <p:nvPr/>
        </p:nvSpPr>
        <p:spPr>
          <a:xfrm>
            <a:off x="4236076" y="1638490"/>
            <a:ext cx="4267835" cy="1015663"/>
          </a:xfrm>
          <a:prstGeom prst="rect">
            <a:avLst/>
          </a:prstGeom>
          <a:noFill/>
        </p:spPr>
        <p:txBody>
          <a:bodyPr wrap="none" lIns="91440" tIns="45720" rIns="91440" bIns="45720">
            <a:spAutoFit/>
          </a:bodyPr>
          <a:lstStyle/>
          <a:p>
            <a:pPr algn="ctr"/>
            <a:r>
              <a:rPr lang="es-CL" sz="6000" b="1" cap="none" spc="0" dirty="0" err="1">
                <a:ln w="22225">
                  <a:solidFill>
                    <a:schemeClr val="accent2"/>
                  </a:solidFill>
                  <a:prstDash val="solid"/>
                </a:ln>
                <a:solidFill>
                  <a:srgbClr val="FFC000"/>
                </a:solidFill>
                <a:effectLst/>
              </a:rPr>
              <a:t>Partici</a:t>
            </a:r>
            <a:r>
              <a:rPr lang="es-CL" sz="6000" b="1" dirty="0" err="1">
                <a:ln w="22225">
                  <a:solidFill>
                    <a:schemeClr val="accent2"/>
                  </a:solidFill>
                  <a:prstDash val="solid"/>
                </a:ln>
                <a:solidFill>
                  <a:srgbClr val="FFC000"/>
                </a:solidFill>
              </a:rPr>
              <a:t>pation</a:t>
            </a:r>
            <a:endParaRPr lang="es-CL" sz="6000" b="1" cap="none" spc="0" dirty="0">
              <a:ln w="22225">
                <a:solidFill>
                  <a:schemeClr val="accent2"/>
                </a:solidFill>
                <a:prstDash val="solid"/>
              </a:ln>
              <a:solidFill>
                <a:srgbClr val="FFC000"/>
              </a:solidFill>
              <a:effectLst/>
            </a:endParaRPr>
          </a:p>
        </p:txBody>
      </p:sp>
      <p:sp>
        <p:nvSpPr>
          <p:cNvPr id="4" name="Rectangle 3">
            <a:extLst>
              <a:ext uri="{FF2B5EF4-FFF2-40B4-BE49-F238E27FC236}">
                <a16:creationId xmlns:a16="http://schemas.microsoft.com/office/drawing/2014/main" id="{67FCD184-D0A0-45B7-818C-2FC40138A5E7}"/>
              </a:ext>
            </a:extLst>
          </p:cNvPr>
          <p:cNvSpPr/>
          <p:nvPr/>
        </p:nvSpPr>
        <p:spPr>
          <a:xfrm>
            <a:off x="8756411" y="1617231"/>
            <a:ext cx="2675734"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rgbClr val="7030A0"/>
                </a:solidFill>
              </a:rPr>
              <a:t>Mission</a:t>
            </a:r>
            <a:endParaRPr lang="en-US" sz="6000" b="1" cap="none" spc="0" dirty="0">
              <a:ln w="22225">
                <a:solidFill>
                  <a:schemeClr val="accent2"/>
                </a:solidFill>
                <a:prstDash val="solid"/>
              </a:ln>
              <a:solidFill>
                <a:srgbClr val="7030A0"/>
              </a:solidFill>
              <a:effectLst/>
            </a:endParaRPr>
          </a:p>
        </p:txBody>
      </p:sp>
      <p:sp>
        <p:nvSpPr>
          <p:cNvPr id="15" name="Arrow: Right 14">
            <a:extLst>
              <a:ext uri="{FF2B5EF4-FFF2-40B4-BE49-F238E27FC236}">
                <a16:creationId xmlns:a16="http://schemas.microsoft.com/office/drawing/2014/main" id="{4CC383B3-BD90-4A83-BAE8-6F4DC65ECDA1}"/>
              </a:ext>
            </a:extLst>
          </p:cNvPr>
          <p:cNvSpPr/>
          <p:nvPr/>
        </p:nvSpPr>
        <p:spPr>
          <a:xfrm rot="21000805">
            <a:off x="5400984" y="3163201"/>
            <a:ext cx="4388825" cy="1020001"/>
          </a:xfrm>
          <a:prstGeom prst="rightArrow">
            <a:avLst>
              <a:gd name="adj1" fmla="val 50000"/>
              <a:gd name="adj2" fmla="val 125669"/>
            </a:avLst>
          </a:prstGeom>
          <a:solidFill>
            <a:srgbClr val="FF993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AA1A62-A309-40EF-8693-2FE9BA9BD351}"/>
              </a:ext>
            </a:extLst>
          </p:cNvPr>
          <p:cNvSpPr/>
          <p:nvPr/>
        </p:nvSpPr>
        <p:spPr>
          <a:xfrm>
            <a:off x="356307" y="5573898"/>
            <a:ext cx="3657476" cy="1015663"/>
          </a:xfrm>
          <a:prstGeom prst="rect">
            <a:avLst/>
          </a:prstGeom>
          <a:noFill/>
        </p:spPr>
        <p:txBody>
          <a:bodyPr wrap="none" lIns="91440" tIns="45720" rIns="91440" bIns="45720">
            <a:spAutoFit/>
          </a:bodyPr>
          <a:lstStyle/>
          <a:p>
            <a:pPr algn="ctr"/>
            <a:r>
              <a:rPr lang="en-US" sz="6000" cap="none" spc="0" dirty="0">
                <a:ln w="22225">
                  <a:solidFill>
                    <a:schemeClr val="accent2"/>
                  </a:solidFill>
                  <a:prstDash val="solid"/>
                </a:ln>
                <a:solidFill>
                  <a:srgbClr val="28E0B0"/>
                </a:solidFill>
                <a:effectLst/>
              </a:rPr>
              <a:t>“</a:t>
            </a:r>
            <a:r>
              <a:rPr lang="en-US" sz="6000" dirty="0">
                <a:ln w="22225">
                  <a:solidFill>
                    <a:schemeClr val="accent2"/>
                  </a:solidFill>
                  <a:prstDash val="solid"/>
                </a:ln>
                <a:solidFill>
                  <a:srgbClr val="28E0B0"/>
                </a:solidFill>
              </a:rPr>
              <a:t>Together</a:t>
            </a:r>
            <a:r>
              <a:rPr lang="en-US" sz="6000" cap="none" spc="0" dirty="0">
                <a:ln w="22225">
                  <a:solidFill>
                    <a:schemeClr val="accent2"/>
                  </a:solidFill>
                  <a:prstDash val="solid"/>
                </a:ln>
                <a:solidFill>
                  <a:srgbClr val="28E0B0"/>
                </a:solidFill>
                <a:effectLst/>
              </a:rPr>
              <a:t>”</a:t>
            </a:r>
          </a:p>
        </p:txBody>
      </p:sp>
      <p:sp>
        <p:nvSpPr>
          <p:cNvPr id="19" name="Rectangle 18">
            <a:extLst>
              <a:ext uri="{FF2B5EF4-FFF2-40B4-BE49-F238E27FC236}">
                <a16:creationId xmlns:a16="http://schemas.microsoft.com/office/drawing/2014/main" id="{1F1A4F5F-0307-4C2E-9C7A-DF1FD6EC8A6A}"/>
              </a:ext>
            </a:extLst>
          </p:cNvPr>
          <p:cNvSpPr/>
          <p:nvPr/>
        </p:nvSpPr>
        <p:spPr>
          <a:xfrm>
            <a:off x="4637057" y="5521577"/>
            <a:ext cx="4221540" cy="1015663"/>
          </a:xfrm>
          <a:prstGeom prst="rect">
            <a:avLst/>
          </a:prstGeom>
          <a:noFill/>
        </p:spPr>
        <p:txBody>
          <a:bodyPr wrap="none" lIns="91440" tIns="45720" rIns="91440" bIns="45720">
            <a:spAutoFit/>
          </a:bodyPr>
          <a:lstStyle/>
          <a:p>
            <a:pPr algn="ctr"/>
            <a:r>
              <a:rPr lang="en-US" sz="6000" dirty="0">
                <a:ln w="22225">
                  <a:solidFill>
                    <a:schemeClr val="accent2"/>
                  </a:solidFill>
                  <a:prstDash val="solid"/>
                </a:ln>
                <a:solidFill>
                  <a:srgbClr val="FFC000"/>
                </a:solidFill>
              </a:rPr>
              <a:t>“Journeying”</a:t>
            </a:r>
            <a:endParaRPr lang="en-US" sz="4000" dirty="0">
              <a:ln w="22225">
                <a:solidFill>
                  <a:schemeClr val="accent2"/>
                </a:solidFill>
                <a:prstDash val="solid"/>
              </a:ln>
              <a:solidFill>
                <a:srgbClr val="FFC000"/>
              </a:solidFill>
            </a:endParaRPr>
          </a:p>
        </p:txBody>
      </p:sp>
      <p:pic>
        <p:nvPicPr>
          <p:cNvPr id="20" name="Picture 19">
            <a:extLst>
              <a:ext uri="{FF2B5EF4-FFF2-40B4-BE49-F238E27FC236}">
                <a16:creationId xmlns:a16="http://schemas.microsoft.com/office/drawing/2014/main" id="{87BBBE9A-352D-461E-911D-27460C6A4B8B}"/>
              </a:ext>
            </a:extLst>
          </p:cNvPr>
          <p:cNvPicPr>
            <a:picLocks noChangeAspect="1"/>
          </p:cNvPicPr>
          <p:nvPr/>
        </p:nvPicPr>
        <p:blipFill>
          <a:blip r:embed="rId3"/>
          <a:stretch>
            <a:fillRect/>
          </a:stretch>
        </p:blipFill>
        <p:spPr>
          <a:xfrm>
            <a:off x="1380418" y="2964392"/>
            <a:ext cx="2798843" cy="2633044"/>
          </a:xfrm>
          <a:prstGeom prst="rect">
            <a:avLst/>
          </a:prstGeom>
        </p:spPr>
      </p:pic>
      <p:pic>
        <p:nvPicPr>
          <p:cNvPr id="13" name="Picture 12">
            <a:extLst>
              <a:ext uri="{FF2B5EF4-FFF2-40B4-BE49-F238E27FC236}">
                <a16:creationId xmlns:a16="http://schemas.microsoft.com/office/drawing/2014/main" id="{D0E95FE1-274F-461D-9494-B1AC5F20F3EC}"/>
              </a:ext>
            </a:extLst>
          </p:cNvPr>
          <p:cNvPicPr>
            <a:picLocks noChangeAspect="1"/>
          </p:cNvPicPr>
          <p:nvPr/>
        </p:nvPicPr>
        <p:blipFill>
          <a:blip r:embed="rId4"/>
          <a:stretch>
            <a:fillRect/>
          </a:stretch>
        </p:blipFill>
        <p:spPr>
          <a:xfrm>
            <a:off x="4179261" y="2934532"/>
            <a:ext cx="4221540" cy="2645625"/>
          </a:xfrm>
          <a:prstGeom prst="rect">
            <a:avLst/>
          </a:prstGeom>
        </p:spPr>
      </p:pic>
      <p:sp>
        <p:nvSpPr>
          <p:cNvPr id="14" name="Rectangle 13">
            <a:extLst>
              <a:ext uri="{FF2B5EF4-FFF2-40B4-BE49-F238E27FC236}">
                <a16:creationId xmlns:a16="http://schemas.microsoft.com/office/drawing/2014/main" id="{84007AD8-AAF4-4BEE-8758-9FA1865D86F5}"/>
              </a:ext>
            </a:extLst>
          </p:cNvPr>
          <p:cNvSpPr/>
          <p:nvPr/>
        </p:nvSpPr>
        <p:spPr>
          <a:xfrm>
            <a:off x="8858597" y="2948503"/>
            <a:ext cx="3038222" cy="2123658"/>
          </a:xfrm>
          <a:prstGeom prst="rect">
            <a:avLst/>
          </a:prstGeom>
          <a:noFill/>
        </p:spPr>
        <p:txBody>
          <a:bodyPr wrap="square" lIns="91440" tIns="45720" rIns="91440" bIns="45720">
            <a:spAutoFit/>
          </a:bodyPr>
          <a:lstStyle/>
          <a:p>
            <a:pPr algn="ctr"/>
            <a:r>
              <a:rPr lang="es-BO" sz="6600" cap="none" spc="0" dirty="0" err="1">
                <a:ln w="22225">
                  <a:solidFill>
                    <a:schemeClr val="accent2"/>
                  </a:solidFill>
                  <a:prstDash val="solid"/>
                </a:ln>
                <a:solidFill>
                  <a:srgbClr val="7030A0"/>
                </a:solidFill>
                <a:effectLst/>
              </a:rPr>
              <a:t>Towards</a:t>
            </a:r>
            <a:r>
              <a:rPr lang="es-BO" sz="6600" cap="none" spc="0" dirty="0">
                <a:ln w="22225">
                  <a:solidFill>
                    <a:schemeClr val="accent2"/>
                  </a:solidFill>
                  <a:prstDash val="solid"/>
                </a:ln>
                <a:solidFill>
                  <a:srgbClr val="7030A0"/>
                </a:solidFill>
                <a:effectLst/>
              </a:rPr>
              <a:t> </a:t>
            </a:r>
            <a:r>
              <a:rPr lang="es-BO" sz="6600" cap="none" spc="0" dirty="0" err="1">
                <a:ln w="22225">
                  <a:solidFill>
                    <a:schemeClr val="accent2"/>
                  </a:solidFill>
                  <a:prstDash val="solid"/>
                </a:ln>
                <a:solidFill>
                  <a:srgbClr val="7030A0"/>
                </a:solidFill>
                <a:effectLst/>
              </a:rPr>
              <a:t>an</a:t>
            </a:r>
            <a:r>
              <a:rPr lang="es-BO" sz="6600" cap="none" spc="0" dirty="0">
                <a:ln w="22225">
                  <a:solidFill>
                    <a:schemeClr val="accent2"/>
                  </a:solidFill>
                  <a:prstDash val="solid"/>
                </a:ln>
                <a:solidFill>
                  <a:srgbClr val="7030A0"/>
                </a:solidFill>
                <a:effectLst/>
              </a:rPr>
              <a:t> </a:t>
            </a:r>
            <a:r>
              <a:rPr lang="es-BO" sz="6600" cap="none" spc="0" dirty="0" err="1">
                <a:ln w="22225">
                  <a:solidFill>
                    <a:schemeClr val="accent2"/>
                  </a:solidFill>
                  <a:prstDash val="solid"/>
                </a:ln>
                <a:solidFill>
                  <a:srgbClr val="7030A0"/>
                </a:solidFill>
                <a:effectLst/>
              </a:rPr>
              <a:t>End</a:t>
            </a:r>
            <a:endParaRPr lang="es-BO" sz="6600" cap="none" spc="0" dirty="0">
              <a:ln w="22225">
                <a:solidFill>
                  <a:schemeClr val="accent2"/>
                </a:solidFill>
                <a:prstDash val="solid"/>
              </a:ln>
              <a:solidFill>
                <a:srgbClr val="7030A0"/>
              </a:solidFill>
              <a:effectLst/>
            </a:endParaRPr>
          </a:p>
        </p:txBody>
      </p:sp>
      <p:pic>
        <p:nvPicPr>
          <p:cNvPr id="5" name="Picture 4">
            <a:extLst>
              <a:ext uri="{FF2B5EF4-FFF2-40B4-BE49-F238E27FC236}">
                <a16:creationId xmlns:a16="http://schemas.microsoft.com/office/drawing/2014/main" id="{CABF9CAB-2714-46F5-9489-441F30CE8D4C}"/>
              </a:ext>
            </a:extLst>
          </p:cNvPr>
          <p:cNvPicPr>
            <a:picLocks noChangeAspect="1"/>
          </p:cNvPicPr>
          <p:nvPr/>
        </p:nvPicPr>
        <p:blipFill>
          <a:blip r:embed="rId5"/>
          <a:stretch>
            <a:fillRect/>
          </a:stretch>
        </p:blipFill>
        <p:spPr>
          <a:xfrm>
            <a:off x="-518095" y="2550088"/>
            <a:ext cx="3023100" cy="2920488"/>
          </a:xfrm>
          <a:prstGeom prst="rect">
            <a:avLst/>
          </a:prstGeom>
        </p:spPr>
      </p:pic>
    </p:spTree>
    <p:extLst>
      <p:ext uri="{BB962C8B-B14F-4D97-AF65-F5344CB8AC3E}">
        <p14:creationId xmlns:p14="http://schemas.microsoft.com/office/powerpoint/2010/main" val="151282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598</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Tahoma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OfficeActivations</dc:creator>
  <cp:lastModifiedBy>Edward</cp:lastModifiedBy>
  <cp:revision>4</cp:revision>
  <dcterms:created xsi:type="dcterms:W3CDTF">2021-11-29T13:01:14Z</dcterms:created>
  <dcterms:modified xsi:type="dcterms:W3CDTF">2021-12-06T20:00:55Z</dcterms:modified>
</cp:coreProperties>
</file>