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72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4E391C-8C55-47B2-9D01-E7681EEFE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5DBDD-CF31-42FC-AFB2-921F7B27EB8E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CA666A-F69D-4F30-88F1-84896CD43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56411E-D0FA-4AFA-8580-0C127F859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5713-A87C-4FE5-BFF9-F91EDC025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883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B7A17F-2A8D-458F-8BF5-E76E80724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38CC10-7A50-4981-9DA2-5BA8E514F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87343-37C5-4DFC-B874-6C742F2837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5DBDD-CF31-42FC-AFB2-921F7B27EB8E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E0E944-14EA-4ED2-B010-0850FF48E2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EDE722-836A-4C2C-AAC7-AE089E489C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25713-A87C-4FE5-BFF9-F91EDC025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04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tained glass window&#10;&#10;Description automatically generated">
            <a:extLst>
              <a:ext uri="{FF2B5EF4-FFF2-40B4-BE49-F238E27FC236}">
                <a16:creationId xmlns:a16="http://schemas.microsoft.com/office/drawing/2014/main" id="{CB665E1A-E689-4152-B875-C9EDDCD8BB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9819" y="218589"/>
            <a:ext cx="1930069" cy="189946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960EFAE-0DF4-4CA5-9EBF-F2F0039FA11B}"/>
              </a:ext>
            </a:extLst>
          </p:cNvPr>
          <p:cNvSpPr txBox="1"/>
          <p:nvPr/>
        </p:nvSpPr>
        <p:spPr>
          <a:xfrm>
            <a:off x="498764" y="218589"/>
            <a:ext cx="11020302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Bilo" panose="020B0503040000020003" pitchFamily="34" charset="0"/>
              </a:rPr>
              <a:t>Más numerosas que las estrellas en el cielo son tus </a:t>
            </a:r>
          </a:p>
          <a:p>
            <a:r>
              <a:rPr lang="es-ES" sz="2800" dirty="0">
                <a:latin typeface="Bilo" panose="020B0503040000020003" pitchFamily="34" charset="0"/>
              </a:rPr>
              <a:t>bendiciones, oh Dios bueno y compasivo.</a:t>
            </a:r>
          </a:p>
          <a:p>
            <a:endParaRPr lang="en-US" sz="900" dirty="0">
              <a:latin typeface="Bilo" panose="020B0503040000020003" pitchFamily="34" charset="0"/>
            </a:endParaRPr>
          </a:p>
          <a:p>
            <a:r>
              <a:rPr lang="es-ES" sz="2800" dirty="0">
                <a:latin typeface="Bilo" panose="020B0503040000020003" pitchFamily="34" charset="0"/>
              </a:rPr>
              <a:t>Nos has llamado para anunciar la buena nueva de tu Hijo, </a:t>
            </a:r>
          </a:p>
          <a:p>
            <a:r>
              <a:rPr lang="es-ES" sz="2800" dirty="0">
                <a:latin typeface="Bilo" panose="020B0503040000020003" pitchFamily="34" charset="0"/>
              </a:rPr>
              <a:t>Jesucristo, mediante nuestras palabras y acciones. </a:t>
            </a:r>
          </a:p>
          <a:p>
            <a:endParaRPr lang="en-US" sz="900" dirty="0">
              <a:latin typeface="Bilo" panose="020B0503040000020003" pitchFamily="34" charset="0"/>
            </a:endParaRPr>
          </a:p>
          <a:p>
            <a:r>
              <a:rPr lang="es-ES" sz="2800" dirty="0">
                <a:latin typeface="Bilo" panose="020B0503040000020003" pitchFamily="34" charset="0"/>
              </a:rPr>
              <a:t>Fortalece nuestra fe y abre nuestros corazones para que cuidemos de todos nuestros hermanos y hermanas, especialmente aquellos que más nos necesitan.</a:t>
            </a:r>
          </a:p>
          <a:p>
            <a:endParaRPr lang="en-US" sz="900" dirty="0">
              <a:latin typeface="Bilo" panose="020B0503040000020003" pitchFamily="34" charset="0"/>
            </a:endParaRPr>
          </a:p>
          <a:p>
            <a:r>
              <a:rPr lang="es-ES" sz="2800" dirty="0">
                <a:latin typeface="Bilo" panose="020B0503040000020003" pitchFamily="34" charset="0"/>
              </a:rPr>
              <a:t>Ayúdanos a comprender la diferencia que podemos hacer, el amor que podemos compartir y las vidas que podemos acercar a Cristo a través de la </a:t>
            </a:r>
            <a:r>
              <a:rPr lang="es-ES" sz="2800" i="1" dirty="0">
                <a:latin typeface="Bilo" panose="020B0503040000020003" pitchFamily="34" charset="0"/>
              </a:rPr>
              <a:t>Campaña para los Ministerios Católicos</a:t>
            </a:r>
            <a:r>
              <a:rPr lang="es-ES" sz="2800" dirty="0">
                <a:latin typeface="Bilo" panose="020B0503040000020003" pitchFamily="34" charset="0"/>
              </a:rPr>
              <a:t>.</a:t>
            </a:r>
          </a:p>
          <a:p>
            <a:endParaRPr lang="en-US" sz="900" dirty="0">
              <a:latin typeface="Bilo" panose="020B0503040000020003" pitchFamily="34" charset="0"/>
            </a:endParaRPr>
          </a:p>
          <a:p>
            <a:r>
              <a:rPr lang="es-ES" sz="2800" dirty="0">
                <a:latin typeface="Bilo" panose="020B0503040000020003" pitchFamily="34" charset="0"/>
              </a:rPr>
              <a:t>Oramos para que tu gracia, oh Señor, nos lleve a ser hoy tu corazón y tus manos amorosas. </a:t>
            </a:r>
          </a:p>
          <a:p>
            <a:r>
              <a:rPr lang="en-US" sz="6600" dirty="0">
                <a:latin typeface="Adorn Garland" panose="02000505000000020003" pitchFamily="50" charset="0"/>
              </a:rPr>
              <a:t>Amen</a:t>
            </a:r>
            <a:r>
              <a:rPr lang="en-US" sz="2800" dirty="0">
                <a:latin typeface="Bilo" panose="020B0503040000020003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5311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Adorn Garland</vt:lpstr>
      <vt:lpstr>Arial</vt:lpstr>
      <vt:lpstr>Bilo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N. Mesiano</dc:creator>
  <cp:lastModifiedBy>Michelle N. Mesiano</cp:lastModifiedBy>
  <cp:revision>2</cp:revision>
  <dcterms:created xsi:type="dcterms:W3CDTF">2021-12-13T14:19:24Z</dcterms:created>
  <dcterms:modified xsi:type="dcterms:W3CDTF">2022-01-26T19:12:19Z</dcterms:modified>
</cp:coreProperties>
</file>