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CB247-97F1-43A4-8D31-E66084D8A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F92BF-C383-45CA-9370-C62B373C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7CD5-9FE5-4DB7-B047-0021FF22FA3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09096-3E6E-4DEF-AEF1-7E343EBA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9848A-F0BD-43BA-8BFA-FCAA58090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4ECA-CFCE-47FF-AA01-EB6012001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8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B1B260-D588-4071-B8EE-6E984EB86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145FE-0EF8-4694-8F73-A855C22DE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BFAAC-5023-435D-AABF-30B163BD7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07CD5-9FE5-4DB7-B047-0021FF22FA3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40B51-24BE-476F-B7FF-64C8F3E62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5005B-967B-49F4-B6CD-A1AD7636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D4ECA-CFCE-47FF-AA01-EB6012001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6B4EE9BC-AA56-453F-B624-12D769D30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FDB840-0AED-4125-8DD0-93FAD9BAD93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15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B011A738-8E8E-4979-8114-BBD141F3C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91ED9A-FA63-4C8B-B2C8-88042CA0BC4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50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N. Mesiano</dc:creator>
  <cp:lastModifiedBy>Michelle N. Mesiano</cp:lastModifiedBy>
  <cp:revision>1</cp:revision>
  <dcterms:created xsi:type="dcterms:W3CDTF">2022-01-12T20:12:28Z</dcterms:created>
  <dcterms:modified xsi:type="dcterms:W3CDTF">2022-01-12T20:12:28Z</dcterms:modified>
</cp:coreProperties>
</file>