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6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444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53AD0-16AE-4D77-B6B9-743432382D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FF496A-871B-4BB1-AFCB-ADA3FD11BD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13D715-14A5-4AC4-832B-D9E4D094E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0DF06-6B7D-4525-A4EB-84ACF972BCD7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097A49-B8BC-469B-B47E-2E30AE0B9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C4ACEF-2549-4BE9-8465-5DBC9404B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0CC5-CF67-4104-AE07-4F3F41AE9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388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8881D-DE5E-4176-B94E-DA00A67C5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FC1189-44FA-48F1-A122-DF5793947A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E1422-B6A0-44AE-AE2E-5AD3E0866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0DF06-6B7D-4525-A4EB-84ACF972BCD7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8FB9C-EC7F-431A-9ED0-AB914F90E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B323F3-5072-4BC9-B9E4-21F80D689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0CC5-CF67-4104-AE07-4F3F41AE9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011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6BA3BF-958C-469F-B402-8BCB31EE86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F16A41-EE3C-4EFA-9F67-B982EB4703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CD7C7-8BFF-4519-A24D-7FD932FB6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0DF06-6B7D-4525-A4EB-84ACF972BCD7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4708FE-BDDD-43AB-9490-70834717E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D9DCF-E718-4865-BBDA-16D71A552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0CC5-CF67-4104-AE07-4F3F41AE9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766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6C961-663E-4B2D-AEDF-A38B28D7C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8F1C-C751-4C48-9555-0E6AB8941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0BB25-42F5-4B63-B1A4-F08038B8D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0DF06-6B7D-4525-A4EB-84ACF972BCD7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68B487-8830-496F-8CE6-9321A4D7D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7C84B-24BC-4188-8E39-60C30DD3A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0CC5-CF67-4104-AE07-4F3F41AE9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766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AD7EC-8BC2-479E-BBE6-D8200F795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613099-EB3D-40A2-AFA1-FD5572DA5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2E41BE-3E72-4F1C-B025-73F0CF703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0DF06-6B7D-4525-A4EB-84ACF972BCD7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0DB55-D1B0-42BF-AB9F-AD9763ACC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3BF196-BC5F-461B-B617-E909EFDE1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0CC5-CF67-4104-AE07-4F3F41AE9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33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1D6A6-46CE-480B-992D-6C4664F86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98671-0E8F-488C-8EA3-E74321B8AA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7EB336-6AFC-4FCA-A2B4-CA9BAE00BA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184478-D7E4-45F1-92CB-B75A7B27A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0DF06-6B7D-4525-A4EB-84ACF972BCD7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8D5B90-30DC-4539-B625-7C5DCB31C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6597E1-3F4A-4220-BE0A-DF1447FEF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0CC5-CF67-4104-AE07-4F3F41AE9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228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FAD72-4332-4275-A912-49935D070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BDCC5F-CC13-4751-AB70-0905B7A4FA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338CFE-44B7-46FF-BB12-3522AE5FF3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1A5677-2BD6-4F6F-A8D7-6769A835A4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99D084-1990-42B0-8E31-2C08341B45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243C05-CA44-4BB3-B2C9-AD6577B71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0DF06-6B7D-4525-A4EB-84ACF972BCD7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A1D15B-FF90-4097-AC13-1ACC9F077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9B317B-1ECF-4D1D-AB34-FDAED69AA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0CC5-CF67-4104-AE07-4F3F41AE9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965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897C6-B045-4FD5-9C21-F02560B60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9ED308-EFE8-4DD3-93E3-7C5794771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0DF06-6B7D-4525-A4EB-84ACF972BCD7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FE2F2D-0C4D-423B-A119-AD87767CB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08363A-F390-4580-ACEC-CD86785F3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0CC5-CF67-4104-AE07-4F3F41AE9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772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0C302D-620A-4EC9-906B-9064CA208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0DF06-6B7D-4525-A4EB-84ACF972BCD7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89E3FE-FE5D-4A2C-8766-BCC23BB2A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8951FA-522A-4211-8B0F-747301526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0CC5-CF67-4104-AE07-4F3F41AE9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739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48AA8-D9C5-4439-8015-3A686A65C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BBBBE-E1E0-422D-9FBC-E5A1DAC07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418884-2EAF-44D0-9AF2-85B41F313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4FC86D-7F2E-4CEE-83F0-7D610A824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0DF06-6B7D-4525-A4EB-84ACF972BCD7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0FDBCD-28F4-49AB-8738-A8A36A414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60503E-C217-4320-8FD2-595137E5F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0CC5-CF67-4104-AE07-4F3F41AE9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357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94B6F-59A6-478B-B547-77D056833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80C61F-6361-4267-93FF-207F45DF3F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690289-87E8-4999-892E-6B13C591FA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08547F-9C9D-42CD-86EE-9A756A42E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0DF06-6B7D-4525-A4EB-84ACF972BCD7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BC1B41-8CF0-4AAD-8111-970A206A2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F3F642-B2D5-43E4-8D6E-03D7E56DC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0CC5-CF67-4104-AE07-4F3F41AE9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00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CA1F61-AC16-4FBB-BAD4-DAD16466F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DE7735-96E2-4847-B906-9FC88BFC9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3A905-8B8B-4B01-87AC-0E97145503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0DF06-6B7D-4525-A4EB-84ACF972BCD7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8B25E-4EF2-4F2E-86FB-B634BB9C7D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D0BC54-8D86-4456-9394-E0C827C41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F0CC5-CF67-4104-AE07-4F3F41AE9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399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3_campaña_para_los_ministerios_católicos (720p)">
            <a:hlinkClick r:id="" action="ppaction://media"/>
            <a:extLst>
              <a:ext uri="{FF2B5EF4-FFF2-40B4-BE49-F238E27FC236}">
                <a16:creationId xmlns:a16="http://schemas.microsoft.com/office/drawing/2014/main" id="{3F84080D-B674-4C91-B2A0-A854AD242C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61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6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Michelle N. Mesiano</dc:creator>
  <cp:lastModifiedBy>Michelle N. Mesiano</cp:lastModifiedBy>
  <cp:revision>1</cp:revision>
  <dcterms:created xsi:type="dcterms:W3CDTF">2023-01-24T18:25:23Z</dcterms:created>
  <dcterms:modified xsi:type="dcterms:W3CDTF">2023-01-24T18:27:26Z</dcterms:modified>
</cp:coreProperties>
</file>