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7010400" cy="92964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ECE3-9A5C-45C1-881A-7B930A07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45BA7-85EE-4418-B611-FF1C33AB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88F7-07C8-40F5-BB95-D9855403971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8EB50-09FD-4900-B56F-4272F894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7839D-4839-469E-8C4C-0E48A8E2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7BA2-08EF-4E39-9FBC-03247B9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7C786-C625-483C-A610-2042E4A2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A4938-5956-4034-BE53-0D475E66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6E2D-C6F1-4898-8884-ACB5F929F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88F7-07C8-40F5-BB95-D9855403971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2CAA-8770-442D-9A34-5841DDA8C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C889-B114-4316-9655-42D258376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7BA2-08EF-4E39-9FBC-03247B9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452E2B-36BA-40FF-8647-0E0FF479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CAA96-E671-42DD-A57D-4A6F65994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1DBEFE-6A62-42E3-A533-4510087A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9326C-19EC-4907-8523-79C030919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7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2C12C-A667-4921-8DA6-FDEE5BD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26F1A-D09E-42C2-BCBE-5AC949EB1C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AC988-3A39-4B21-965A-09C4054B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44998-9F38-4F52-9FDA-4B127D527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88DD10-6133-4896-8FF1-5C3728C4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DF53C-B0E1-4673-8C5E-9B644B351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44072E-47CA-46F6-BC45-84838A01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F9507-6687-48D1-8222-4B40AF2C6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BA3B31-DB6B-43FF-8058-7FEE0A28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3AFFB-906E-4354-B9F6-7190DDB7F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1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F77C14-2474-4BAE-A3B5-7CD32AC4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C4509-F723-4F65-BCDE-E86253D42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2A739-DB59-4623-8F5E-3658FE6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A2C6C-F185-4943-AB18-29236CA30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9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5FA94-8744-4BB7-97BD-CF5FECC7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6EFE9-952D-4395-94D5-ABD3C0856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907999-9598-42D3-9CB0-9A3F11BA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F23F5-FF69-4D34-9359-0CBD2FD2D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407E3-89A0-4A07-A4E6-2C83E7D6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4DE66-940F-4EE4-8770-1FBE1FD7E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FEE4D-D2C0-4C5D-B115-F1719B01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B6236-6919-48E6-8677-0B4F56A2C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C86D1-BE9C-4E21-9F7A-07B5C379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C6085-8B30-464C-BACB-C4F5771E0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41F2F-E393-49DB-AA5A-76BEC4F1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61032-5C75-45CC-AB25-DF6E1D277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D9354-841A-42A0-A980-FE270EDC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032AC-3FB5-4EE1-8DD0-0E0AE4899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7D6448-FABB-49AD-B533-786CA060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2216B-0DA6-45DB-AD8F-E0CE05643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0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N. Mesiano</dc:creator>
  <cp:lastModifiedBy>Michelle N. Mesiano</cp:lastModifiedBy>
  <cp:revision>1</cp:revision>
  <dcterms:created xsi:type="dcterms:W3CDTF">2023-12-07T21:36:22Z</dcterms:created>
  <dcterms:modified xsi:type="dcterms:W3CDTF">2023-12-07T21:36:22Z</dcterms:modified>
</cp:coreProperties>
</file>