
<file path=[Content_Types].xml><?xml version="1.0" encoding="utf-8"?>
<Types xmlns="http://schemas.openxmlformats.org/package/2006/content-types">
  <Default Extension="png" ContentType="image/png"/>
  <Default Extension="bin" ContentType="image/x-wmf"/>
  <Default Extension="jpeg" ContentType="image/jpeg"/>
  <Default Extension="wmf" ContentType="image/x-wmf"/>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3.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4.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5.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6.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media/image20.bin" ContentType="image/x-emf"/>
  <Override PartName="/ppt/media/image21.bin" ContentType="image/x-emf"/>
  <Override PartName="/ppt/media/image22.bin" ContentType="image/x-emf"/>
  <Override PartName="/ppt/media/image23.bin" ContentType="image/x-emf"/>
  <Override PartName="/ppt/media/image24.bin" ContentType="image/x-emf"/>
  <Override PartName="/ppt/media/image25.bin" ContentType="image/png"/>
  <Override PartName="/ppt/media/image26.bin" ContentType="image/png"/>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 id="2147483709" r:id="rId3"/>
    <p:sldMasterId id="2147483742" r:id="rId4"/>
    <p:sldMasterId id="2147483756" r:id="rId5"/>
    <p:sldMasterId id="2147483770" r:id="rId6"/>
    <p:sldMasterId id="2147483784" r:id="rId7"/>
  </p:sldMasterIdLst>
  <p:notesMasterIdLst>
    <p:notesMasterId r:id="rId21"/>
  </p:notesMasterIdLst>
  <p:handoutMasterIdLst>
    <p:handoutMasterId r:id="rId22"/>
  </p:handoutMasterIdLst>
  <p:sldIdLst>
    <p:sldId id="441" r:id="rId8"/>
    <p:sldId id="442" r:id="rId9"/>
    <p:sldId id="444" r:id="rId10"/>
    <p:sldId id="445" r:id="rId11"/>
    <p:sldId id="446" r:id="rId12"/>
    <p:sldId id="447" r:id="rId13"/>
    <p:sldId id="448" r:id="rId14"/>
    <p:sldId id="449" r:id="rId15"/>
    <p:sldId id="450" r:id="rId16"/>
    <p:sldId id="451" r:id="rId17"/>
    <p:sldId id="452" r:id="rId18"/>
    <p:sldId id="434" r:id="rId19"/>
    <p:sldId id="453"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0" autoAdjust="0"/>
    <p:restoredTop sz="94753" autoAdjust="0"/>
  </p:normalViewPr>
  <p:slideViewPr>
    <p:cSldViewPr>
      <p:cViewPr varScale="1">
        <p:scale>
          <a:sx n="108" d="100"/>
          <a:sy n="108" d="100"/>
        </p:scale>
        <p:origin x="171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0A7247-CE20-47E4-B111-FB78A532E458}" type="doc">
      <dgm:prSet loTypeId="urn:microsoft.com/office/officeart/2005/8/layout/hProcess9" loCatId="process" qsTypeId="urn:microsoft.com/office/officeart/2005/8/quickstyle/3d1" qsCatId="3D" csTypeId="urn:microsoft.com/office/officeart/2005/8/colors/accent1_2" csCatId="accent1" phldr="1"/>
      <dgm:spPr/>
    </dgm:pt>
    <dgm:pt modelId="{6680DA8D-6394-4B79-9A7C-93C52A4BEF8B}">
      <dgm:prSet phldrT="[Text]"/>
      <dgm:spPr>
        <a:solidFill>
          <a:srgbClr val="E3E8EF"/>
        </a:solidFill>
      </dgm:spPr>
      <dgm:t>
        <a:bodyPr/>
        <a:lstStyle/>
        <a:p>
          <a:r>
            <a:rPr lang="en-US" b="1" dirty="0">
              <a:solidFill>
                <a:srgbClr val="00467F"/>
              </a:solidFill>
            </a:rPr>
            <a:t>Step 2: </a:t>
          </a:r>
        </a:p>
        <a:p>
          <a:r>
            <a:rPr lang="en-US" b="1" dirty="0">
              <a:solidFill>
                <a:srgbClr val="00467F"/>
              </a:solidFill>
            </a:rPr>
            <a:t>Open Accounts</a:t>
          </a:r>
        </a:p>
      </dgm:t>
    </dgm:pt>
    <dgm:pt modelId="{F0E90068-FEF3-456B-A872-25AFD8B5F3AC}" type="parTrans" cxnId="{53C22517-88DE-4B10-AEED-AEFF34B742BA}">
      <dgm:prSet/>
      <dgm:spPr/>
      <dgm:t>
        <a:bodyPr/>
        <a:lstStyle/>
        <a:p>
          <a:endParaRPr lang="en-US"/>
        </a:p>
      </dgm:t>
    </dgm:pt>
    <dgm:pt modelId="{603A853E-DAC8-4D18-8676-F170EF5236D6}" type="sibTrans" cxnId="{53C22517-88DE-4B10-AEED-AEFF34B742BA}">
      <dgm:prSet/>
      <dgm:spPr/>
      <dgm:t>
        <a:bodyPr/>
        <a:lstStyle/>
        <a:p>
          <a:endParaRPr lang="en-US"/>
        </a:p>
      </dgm:t>
    </dgm:pt>
    <dgm:pt modelId="{811FFC69-FDFA-4349-A11B-0272804A5701}">
      <dgm:prSet phldrT="[Text]"/>
      <dgm:spPr>
        <a:solidFill>
          <a:srgbClr val="E3E8EF"/>
        </a:solidFill>
      </dgm:spPr>
      <dgm:t>
        <a:bodyPr/>
        <a:lstStyle/>
        <a:p>
          <a:r>
            <a:rPr lang="en-US" b="1" dirty="0">
              <a:solidFill>
                <a:srgbClr val="00467F"/>
              </a:solidFill>
            </a:rPr>
            <a:t>Step 3: </a:t>
          </a:r>
        </a:p>
        <a:p>
          <a:r>
            <a:rPr lang="en-US" b="1" dirty="0">
              <a:solidFill>
                <a:srgbClr val="00467F"/>
              </a:solidFill>
            </a:rPr>
            <a:t>Execute TM Agreements</a:t>
          </a:r>
        </a:p>
      </dgm:t>
    </dgm:pt>
    <dgm:pt modelId="{663BC2D2-17D3-41C9-A046-BD42AA7F96B8}" type="parTrans" cxnId="{60C1677E-7CE9-423C-9E81-5E112DD54AFB}">
      <dgm:prSet/>
      <dgm:spPr/>
      <dgm:t>
        <a:bodyPr/>
        <a:lstStyle/>
        <a:p>
          <a:endParaRPr lang="en-US"/>
        </a:p>
      </dgm:t>
    </dgm:pt>
    <dgm:pt modelId="{8D5065D7-42C6-4DF1-9AB4-7E170B4B5016}" type="sibTrans" cxnId="{60C1677E-7CE9-423C-9E81-5E112DD54AFB}">
      <dgm:prSet/>
      <dgm:spPr/>
      <dgm:t>
        <a:bodyPr/>
        <a:lstStyle/>
        <a:p>
          <a:endParaRPr lang="en-US"/>
        </a:p>
      </dgm:t>
    </dgm:pt>
    <dgm:pt modelId="{00713D5D-E8E2-4FD6-876F-4B9F14B2D0B4}">
      <dgm:prSet phldrT="[Text]"/>
      <dgm:spPr>
        <a:solidFill>
          <a:srgbClr val="E3E8EF"/>
        </a:solidFill>
      </dgm:spPr>
      <dgm:t>
        <a:bodyPr/>
        <a:lstStyle/>
        <a:p>
          <a:r>
            <a:rPr lang="en-US" b="1" dirty="0">
              <a:solidFill>
                <a:srgbClr val="00467F"/>
              </a:solidFill>
            </a:rPr>
            <a:t>Step 4:</a:t>
          </a:r>
        </a:p>
        <a:p>
          <a:r>
            <a:rPr lang="en-US" b="1" dirty="0">
              <a:solidFill>
                <a:srgbClr val="00467F"/>
              </a:solidFill>
            </a:rPr>
            <a:t>Conduct Q&amp;A Session</a:t>
          </a:r>
        </a:p>
      </dgm:t>
    </dgm:pt>
    <dgm:pt modelId="{71541031-535C-4860-8890-3CA37B4F47E0}" type="parTrans" cxnId="{ABA5631D-AF39-4AEF-86F7-41B13AB7D5AD}">
      <dgm:prSet/>
      <dgm:spPr/>
      <dgm:t>
        <a:bodyPr/>
        <a:lstStyle/>
        <a:p>
          <a:endParaRPr lang="en-US"/>
        </a:p>
      </dgm:t>
    </dgm:pt>
    <dgm:pt modelId="{C51D44B5-2274-47D4-BD51-C40FDA6F097B}" type="sibTrans" cxnId="{ABA5631D-AF39-4AEF-86F7-41B13AB7D5AD}">
      <dgm:prSet/>
      <dgm:spPr/>
      <dgm:t>
        <a:bodyPr/>
        <a:lstStyle/>
        <a:p>
          <a:endParaRPr lang="en-US"/>
        </a:p>
      </dgm:t>
    </dgm:pt>
    <dgm:pt modelId="{EF3DE9FF-6546-43DD-97B4-08C5A47C3D3A}">
      <dgm:prSet phldrT="[Text]"/>
      <dgm:spPr>
        <a:solidFill>
          <a:srgbClr val="E3E8EF"/>
        </a:solidFill>
      </dgm:spPr>
      <dgm:t>
        <a:bodyPr/>
        <a:lstStyle/>
        <a:p>
          <a:r>
            <a:rPr lang="en-US" b="1" dirty="0">
              <a:solidFill>
                <a:srgbClr val="00467F"/>
              </a:solidFill>
            </a:rPr>
            <a:t>Step 5: </a:t>
          </a:r>
        </a:p>
        <a:p>
          <a:r>
            <a:rPr lang="en-US" b="1" dirty="0">
              <a:solidFill>
                <a:srgbClr val="00467F"/>
              </a:solidFill>
            </a:rPr>
            <a:t>Implement Services</a:t>
          </a:r>
        </a:p>
      </dgm:t>
    </dgm:pt>
    <dgm:pt modelId="{ABE9CF22-FE08-40E4-88D8-D34E82E905B5}" type="parTrans" cxnId="{37251889-DB3F-4F56-9ADF-AA4F737C25CC}">
      <dgm:prSet/>
      <dgm:spPr/>
      <dgm:t>
        <a:bodyPr/>
        <a:lstStyle/>
        <a:p>
          <a:endParaRPr lang="en-US"/>
        </a:p>
      </dgm:t>
    </dgm:pt>
    <dgm:pt modelId="{6CE70464-0DB4-4145-AC23-7190FF60E8E6}" type="sibTrans" cxnId="{37251889-DB3F-4F56-9ADF-AA4F737C25CC}">
      <dgm:prSet/>
      <dgm:spPr/>
      <dgm:t>
        <a:bodyPr/>
        <a:lstStyle/>
        <a:p>
          <a:endParaRPr lang="en-US"/>
        </a:p>
      </dgm:t>
    </dgm:pt>
    <dgm:pt modelId="{EDFC9E9E-94BC-40D7-83C5-847AA80191A6}">
      <dgm:prSet phldrT="[Text]"/>
      <dgm:spPr>
        <a:solidFill>
          <a:srgbClr val="E3E8EF"/>
        </a:solidFill>
      </dgm:spPr>
      <dgm:t>
        <a:bodyPr/>
        <a:lstStyle/>
        <a:p>
          <a:r>
            <a:rPr lang="en-US" b="1" dirty="0">
              <a:solidFill>
                <a:srgbClr val="00467F"/>
              </a:solidFill>
            </a:rPr>
            <a:t>Step 1: </a:t>
          </a:r>
        </a:p>
        <a:p>
          <a:r>
            <a:rPr lang="en-US" b="1" dirty="0">
              <a:solidFill>
                <a:srgbClr val="00467F"/>
              </a:solidFill>
            </a:rPr>
            <a:t>Verify Account Services</a:t>
          </a:r>
        </a:p>
      </dgm:t>
    </dgm:pt>
    <dgm:pt modelId="{EDE6268E-BC85-4295-8327-5E1CB5F43E8E}" type="parTrans" cxnId="{EF20CA7F-6D0E-45AE-80AF-0A517332B930}">
      <dgm:prSet/>
      <dgm:spPr/>
      <dgm:t>
        <a:bodyPr/>
        <a:lstStyle/>
        <a:p>
          <a:endParaRPr lang="en-US"/>
        </a:p>
      </dgm:t>
    </dgm:pt>
    <dgm:pt modelId="{1DD956E6-0976-4275-BDAC-E8D338AE5B27}" type="sibTrans" cxnId="{EF20CA7F-6D0E-45AE-80AF-0A517332B930}">
      <dgm:prSet/>
      <dgm:spPr/>
      <dgm:t>
        <a:bodyPr/>
        <a:lstStyle/>
        <a:p>
          <a:endParaRPr lang="en-US"/>
        </a:p>
      </dgm:t>
    </dgm:pt>
    <dgm:pt modelId="{30420DAD-33E0-4D79-BADA-4BA0F93F0524}" type="pres">
      <dgm:prSet presAssocID="{A00A7247-CE20-47E4-B111-FB78A532E458}" presName="CompostProcess" presStyleCnt="0">
        <dgm:presLayoutVars>
          <dgm:dir/>
          <dgm:resizeHandles val="exact"/>
        </dgm:presLayoutVars>
      </dgm:prSet>
      <dgm:spPr/>
    </dgm:pt>
    <dgm:pt modelId="{DF88F324-18A4-4986-A024-1F3A0116FCFC}" type="pres">
      <dgm:prSet presAssocID="{A00A7247-CE20-47E4-B111-FB78A532E458}" presName="arrow" presStyleLbl="bgShp" presStyleIdx="0" presStyleCnt="1" custScaleX="117647"/>
      <dgm:spPr>
        <a:solidFill>
          <a:srgbClr val="00467F"/>
        </a:solidFill>
      </dgm:spPr>
    </dgm:pt>
    <dgm:pt modelId="{3C84E8C6-9530-4205-8B3D-4E013AA6FE79}" type="pres">
      <dgm:prSet presAssocID="{A00A7247-CE20-47E4-B111-FB78A532E458}" presName="linearProcess" presStyleCnt="0"/>
      <dgm:spPr/>
    </dgm:pt>
    <dgm:pt modelId="{C0B01E33-F311-4121-9308-D07C87360884}" type="pres">
      <dgm:prSet presAssocID="{EDFC9E9E-94BC-40D7-83C5-847AA80191A6}" presName="textNode" presStyleLbl="node1" presStyleIdx="0" presStyleCnt="5">
        <dgm:presLayoutVars>
          <dgm:bulletEnabled val="1"/>
        </dgm:presLayoutVars>
      </dgm:prSet>
      <dgm:spPr/>
    </dgm:pt>
    <dgm:pt modelId="{BFDD4F8E-E3E4-4F3F-9E70-A423BA2E3AC8}" type="pres">
      <dgm:prSet presAssocID="{1DD956E6-0976-4275-BDAC-E8D338AE5B27}" presName="sibTrans" presStyleCnt="0"/>
      <dgm:spPr/>
    </dgm:pt>
    <dgm:pt modelId="{87357A81-C130-48B8-A9D2-5EC508699D0F}" type="pres">
      <dgm:prSet presAssocID="{6680DA8D-6394-4B79-9A7C-93C52A4BEF8B}" presName="textNode" presStyleLbl="node1" presStyleIdx="1" presStyleCnt="5">
        <dgm:presLayoutVars>
          <dgm:bulletEnabled val="1"/>
        </dgm:presLayoutVars>
      </dgm:prSet>
      <dgm:spPr/>
    </dgm:pt>
    <dgm:pt modelId="{F7A4613B-D004-46C4-B73A-051EC2B2675E}" type="pres">
      <dgm:prSet presAssocID="{603A853E-DAC8-4D18-8676-F170EF5236D6}" presName="sibTrans" presStyleCnt="0"/>
      <dgm:spPr/>
    </dgm:pt>
    <dgm:pt modelId="{D0DE19B3-C4ED-49D5-BA75-68AD601F2D97}" type="pres">
      <dgm:prSet presAssocID="{811FFC69-FDFA-4349-A11B-0272804A5701}" presName="textNode" presStyleLbl="node1" presStyleIdx="2" presStyleCnt="5">
        <dgm:presLayoutVars>
          <dgm:bulletEnabled val="1"/>
        </dgm:presLayoutVars>
      </dgm:prSet>
      <dgm:spPr/>
    </dgm:pt>
    <dgm:pt modelId="{25AE414A-CDFF-456C-A46A-CD3639F0FA2A}" type="pres">
      <dgm:prSet presAssocID="{8D5065D7-42C6-4DF1-9AB4-7E170B4B5016}" presName="sibTrans" presStyleCnt="0"/>
      <dgm:spPr/>
    </dgm:pt>
    <dgm:pt modelId="{09676281-8A5E-41CE-AF45-D924ABCBD385}" type="pres">
      <dgm:prSet presAssocID="{00713D5D-E8E2-4FD6-876F-4B9F14B2D0B4}" presName="textNode" presStyleLbl="node1" presStyleIdx="3" presStyleCnt="5">
        <dgm:presLayoutVars>
          <dgm:bulletEnabled val="1"/>
        </dgm:presLayoutVars>
      </dgm:prSet>
      <dgm:spPr/>
    </dgm:pt>
    <dgm:pt modelId="{23C0177E-3430-41FA-98D5-122AD32264FE}" type="pres">
      <dgm:prSet presAssocID="{C51D44B5-2274-47D4-BD51-C40FDA6F097B}" presName="sibTrans" presStyleCnt="0"/>
      <dgm:spPr/>
    </dgm:pt>
    <dgm:pt modelId="{3CB183ED-ABC9-4FC3-8008-801A5A6A839E}" type="pres">
      <dgm:prSet presAssocID="{EF3DE9FF-6546-43DD-97B4-08C5A47C3D3A}" presName="textNode" presStyleLbl="node1" presStyleIdx="4" presStyleCnt="5">
        <dgm:presLayoutVars>
          <dgm:bulletEnabled val="1"/>
        </dgm:presLayoutVars>
      </dgm:prSet>
      <dgm:spPr/>
    </dgm:pt>
  </dgm:ptLst>
  <dgm:cxnLst>
    <dgm:cxn modelId="{53C22517-88DE-4B10-AEED-AEFF34B742BA}" srcId="{A00A7247-CE20-47E4-B111-FB78A532E458}" destId="{6680DA8D-6394-4B79-9A7C-93C52A4BEF8B}" srcOrd="1" destOrd="0" parTransId="{F0E90068-FEF3-456B-A872-25AFD8B5F3AC}" sibTransId="{603A853E-DAC8-4D18-8676-F170EF5236D6}"/>
    <dgm:cxn modelId="{25DDBD1A-77FC-4CE0-A0A7-5C48AA2F4096}" type="presOf" srcId="{811FFC69-FDFA-4349-A11B-0272804A5701}" destId="{D0DE19B3-C4ED-49D5-BA75-68AD601F2D97}" srcOrd="0" destOrd="0" presId="urn:microsoft.com/office/officeart/2005/8/layout/hProcess9"/>
    <dgm:cxn modelId="{ABA5631D-AF39-4AEF-86F7-41B13AB7D5AD}" srcId="{A00A7247-CE20-47E4-B111-FB78A532E458}" destId="{00713D5D-E8E2-4FD6-876F-4B9F14B2D0B4}" srcOrd="3" destOrd="0" parTransId="{71541031-535C-4860-8890-3CA37B4F47E0}" sibTransId="{C51D44B5-2274-47D4-BD51-C40FDA6F097B}"/>
    <dgm:cxn modelId="{456E4362-923E-47DD-AA09-41A98CAD4FDF}" type="presOf" srcId="{00713D5D-E8E2-4FD6-876F-4B9F14B2D0B4}" destId="{09676281-8A5E-41CE-AF45-D924ABCBD385}" srcOrd="0" destOrd="0" presId="urn:microsoft.com/office/officeart/2005/8/layout/hProcess9"/>
    <dgm:cxn modelId="{60C1677E-7CE9-423C-9E81-5E112DD54AFB}" srcId="{A00A7247-CE20-47E4-B111-FB78A532E458}" destId="{811FFC69-FDFA-4349-A11B-0272804A5701}" srcOrd="2" destOrd="0" parTransId="{663BC2D2-17D3-41C9-A046-BD42AA7F96B8}" sibTransId="{8D5065D7-42C6-4DF1-9AB4-7E170B4B5016}"/>
    <dgm:cxn modelId="{EF20CA7F-6D0E-45AE-80AF-0A517332B930}" srcId="{A00A7247-CE20-47E4-B111-FB78A532E458}" destId="{EDFC9E9E-94BC-40D7-83C5-847AA80191A6}" srcOrd="0" destOrd="0" parTransId="{EDE6268E-BC85-4295-8327-5E1CB5F43E8E}" sibTransId="{1DD956E6-0976-4275-BDAC-E8D338AE5B27}"/>
    <dgm:cxn modelId="{37251889-DB3F-4F56-9ADF-AA4F737C25CC}" srcId="{A00A7247-CE20-47E4-B111-FB78A532E458}" destId="{EF3DE9FF-6546-43DD-97B4-08C5A47C3D3A}" srcOrd="4" destOrd="0" parTransId="{ABE9CF22-FE08-40E4-88D8-D34E82E905B5}" sibTransId="{6CE70464-0DB4-4145-AC23-7190FF60E8E6}"/>
    <dgm:cxn modelId="{1B0AE297-1C82-445D-AF5F-DE6BDAAAEF8D}" type="presOf" srcId="{EDFC9E9E-94BC-40D7-83C5-847AA80191A6}" destId="{C0B01E33-F311-4121-9308-D07C87360884}" srcOrd="0" destOrd="0" presId="urn:microsoft.com/office/officeart/2005/8/layout/hProcess9"/>
    <dgm:cxn modelId="{9D7101AC-2B3F-4DDB-8833-3E060148162E}" type="presOf" srcId="{6680DA8D-6394-4B79-9A7C-93C52A4BEF8B}" destId="{87357A81-C130-48B8-A9D2-5EC508699D0F}" srcOrd="0" destOrd="0" presId="urn:microsoft.com/office/officeart/2005/8/layout/hProcess9"/>
    <dgm:cxn modelId="{C530B7CF-7882-41F1-B28D-2B3D0CC6490B}" type="presOf" srcId="{A00A7247-CE20-47E4-B111-FB78A532E458}" destId="{30420DAD-33E0-4D79-BADA-4BA0F93F0524}" srcOrd="0" destOrd="0" presId="urn:microsoft.com/office/officeart/2005/8/layout/hProcess9"/>
    <dgm:cxn modelId="{388744DF-C9C9-42E7-BA39-F737BBFE30BA}" type="presOf" srcId="{EF3DE9FF-6546-43DD-97B4-08C5A47C3D3A}" destId="{3CB183ED-ABC9-4FC3-8008-801A5A6A839E}" srcOrd="0" destOrd="0" presId="urn:microsoft.com/office/officeart/2005/8/layout/hProcess9"/>
    <dgm:cxn modelId="{6D228AF8-0670-4773-ADA7-D22BA907AEB6}" type="presParOf" srcId="{30420DAD-33E0-4D79-BADA-4BA0F93F0524}" destId="{DF88F324-18A4-4986-A024-1F3A0116FCFC}" srcOrd="0" destOrd="0" presId="urn:microsoft.com/office/officeart/2005/8/layout/hProcess9"/>
    <dgm:cxn modelId="{7C0ECE11-FEB2-43C8-82A7-63F2F9BAEE9B}" type="presParOf" srcId="{30420DAD-33E0-4D79-BADA-4BA0F93F0524}" destId="{3C84E8C6-9530-4205-8B3D-4E013AA6FE79}" srcOrd="1" destOrd="0" presId="urn:microsoft.com/office/officeart/2005/8/layout/hProcess9"/>
    <dgm:cxn modelId="{5ADAA38E-DCB3-4DBD-9F42-CF86400911E5}" type="presParOf" srcId="{3C84E8C6-9530-4205-8B3D-4E013AA6FE79}" destId="{C0B01E33-F311-4121-9308-D07C87360884}" srcOrd="0" destOrd="0" presId="urn:microsoft.com/office/officeart/2005/8/layout/hProcess9"/>
    <dgm:cxn modelId="{D92FCBD2-2ACE-41D4-8D57-F30A5E77EE31}" type="presParOf" srcId="{3C84E8C6-9530-4205-8B3D-4E013AA6FE79}" destId="{BFDD4F8E-E3E4-4F3F-9E70-A423BA2E3AC8}" srcOrd="1" destOrd="0" presId="urn:microsoft.com/office/officeart/2005/8/layout/hProcess9"/>
    <dgm:cxn modelId="{1830715F-7577-4832-881B-1EF2E7C83089}" type="presParOf" srcId="{3C84E8C6-9530-4205-8B3D-4E013AA6FE79}" destId="{87357A81-C130-48B8-A9D2-5EC508699D0F}" srcOrd="2" destOrd="0" presId="urn:microsoft.com/office/officeart/2005/8/layout/hProcess9"/>
    <dgm:cxn modelId="{9D85CAF2-664E-401C-B04F-DB373D75155F}" type="presParOf" srcId="{3C84E8C6-9530-4205-8B3D-4E013AA6FE79}" destId="{F7A4613B-D004-46C4-B73A-051EC2B2675E}" srcOrd="3" destOrd="0" presId="urn:microsoft.com/office/officeart/2005/8/layout/hProcess9"/>
    <dgm:cxn modelId="{1C53D19A-7748-4821-A449-27AF6A652182}" type="presParOf" srcId="{3C84E8C6-9530-4205-8B3D-4E013AA6FE79}" destId="{D0DE19B3-C4ED-49D5-BA75-68AD601F2D97}" srcOrd="4" destOrd="0" presId="urn:microsoft.com/office/officeart/2005/8/layout/hProcess9"/>
    <dgm:cxn modelId="{4171A5F1-EAAE-43B5-AFAB-7F3E618FCB24}" type="presParOf" srcId="{3C84E8C6-9530-4205-8B3D-4E013AA6FE79}" destId="{25AE414A-CDFF-456C-A46A-CD3639F0FA2A}" srcOrd="5" destOrd="0" presId="urn:microsoft.com/office/officeart/2005/8/layout/hProcess9"/>
    <dgm:cxn modelId="{7DE1CA1D-42AE-434F-9909-C26642AEA3CC}" type="presParOf" srcId="{3C84E8C6-9530-4205-8B3D-4E013AA6FE79}" destId="{09676281-8A5E-41CE-AF45-D924ABCBD385}" srcOrd="6" destOrd="0" presId="urn:microsoft.com/office/officeart/2005/8/layout/hProcess9"/>
    <dgm:cxn modelId="{27FDAB94-B57B-41A8-AB9A-4EFCF604E855}" type="presParOf" srcId="{3C84E8C6-9530-4205-8B3D-4E013AA6FE79}" destId="{23C0177E-3430-41FA-98D5-122AD32264FE}" srcOrd="7" destOrd="0" presId="urn:microsoft.com/office/officeart/2005/8/layout/hProcess9"/>
    <dgm:cxn modelId="{03AA6CD2-C9F9-44AC-BE6D-1E11229C76C1}" type="presParOf" srcId="{3C84E8C6-9530-4205-8B3D-4E013AA6FE79}" destId="{3CB183ED-ABC9-4FC3-8008-801A5A6A839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3910CE-FC4E-4DBB-A7D4-48212E899DA9}"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n-US"/>
        </a:p>
      </dgm:t>
    </dgm:pt>
    <dgm:pt modelId="{C1588A8E-E20F-40CC-B151-14CE7EA82723}">
      <dgm:prSet phldrT="[Text]" custT="1"/>
      <dgm:spPr>
        <a:solidFill>
          <a:srgbClr val="00467F"/>
        </a:solidFill>
      </dgm:spPr>
      <dgm:t>
        <a:bodyPr/>
        <a:lstStyle/>
        <a:p>
          <a:r>
            <a:rPr lang="en-US" sz="770" b="1" dirty="0"/>
            <a:t>Transaction</a:t>
          </a:r>
        </a:p>
        <a:p>
          <a:r>
            <a:rPr lang="en-US" sz="770" b="1" dirty="0"/>
            <a:t>Reporting</a:t>
          </a:r>
        </a:p>
      </dgm:t>
    </dgm:pt>
    <dgm:pt modelId="{F17578B0-3544-4A37-ADB7-CA38A5FADF2B}" type="parTrans" cxnId="{3D62DA8B-2B82-459C-9918-FD4BADEF1363}">
      <dgm:prSet/>
      <dgm:spPr/>
      <dgm:t>
        <a:bodyPr/>
        <a:lstStyle/>
        <a:p>
          <a:endParaRPr lang="en-US"/>
        </a:p>
      </dgm:t>
    </dgm:pt>
    <dgm:pt modelId="{65000DE1-45CE-4EB9-ADA1-B7D95240E895}" type="sibTrans" cxnId="{3D62DA8B-2B82-459C-9918-FD4BADEF1363}">
      <dgm:prSet/>
      <dgm:spPr/>
      <dgm:t>
        <a:bodyPr/>
        <a:lstStyle/>
        <a:p>
          <a:endParaRPr lang="en-US"/>
        </a:p>
      </dgm:t>
    </dgm:pt>
    <dgm:pt modelId="{647D3E96-0ADE-4CEE-93D5-FED5EC8D253B}">
      <dgm:prSet phldrT="[Text]" custT="1"/>
      <dgm:spPr>
        <a:solidFill>
          <a:schemeClr val="accent2"/>
        </a:solidFill>
      </dgm:spPr>
      <dgm:t>
        <a:bodyPr/>
        <a:lstStyle/>
        <a:p>
          <a:r>
            <a:rPr lang="en-US" sz="770" b="1" dirty="0"/>
            <a:t>Real-Time</a:t>
          </a:r>
        </a:p>
        <a:p>
          <a:r>
            <a:rPr lang="en-US" sz="770" b="1" dirty="0"/>
            <a:t>Balances</a:t>
          </a:r>
        </a:p>
      </dgm:t>
    </dgm:pt>
    <dgm:pt modelId="{817F2792-0C93-40F2-92A3-19C5E38F4F98}" type="parTrans" cxnId="{AB2365F6-2B13-4732-9CC3-7443414B5E9E}">
      <dgm:prSet/>
      <dgm:spPr/>
      <dgm:t>
        <a:bodyPr/>
        <a:lstStyle/>
        <a:p>
          <a:endParaRPr lang="en-US"/>
        </a:p>
      </dgm:t>
    </dgm:pt>
    <dgm:pt modelId="{2D69D68D-0AC5-4E19-BEBD-D93AEAA17677}" type="sibTrans" cxnId="{AB2365F6-2B13-4732-9CC3-7443414B5E9E}">
      <dgm:prSet/>
      <dgm:spPr/>
      <dgm:t>
        <a:bodyPr/>
        <a:lstStyle/>
        <a:p>
          <a:endParaRPr lang="en-US"/>
        </a:p>
      </dgm:t>
    </dgm:pt>
    <dgm:pt modelId="{28625BEA-5B32-47D6-B22B-F336853DD7F9}">
      <dgm:prSet phldrT="[Text]" custT="1"/>
      <dgm:spPr>
        <a:solidFill>
          <a:srgbClr val="00467F"/>
        </a:solidFill>
      </dgm:spPr>
      <dgm:t>
        <a:bodyPr/>
        <a:lstStyle/>
        <a:p>
          <a:r>
            <a:rPr lang="en-US" sz="770" b="1" dirty="0"/>
            <a:t>ACH Origination</a:t>
          </a:r>
        </a:p>
      </dgm:t>
    </dgm:pt>
    <dgm:pt modelId="{2D930CE5-9BA3-481B-B3E5-49E10BEF8E13}" type="parTrans" cxnId="{BF631C3B-45AD-4826-B2CD-05D105CFA116}">
      <dgm:prSet/>
      <dgm:spPr/>
      <dgm:t>
        <a:bodyPr/>
        <a:lstStyle/>
        <a:p>
          <a:endParaRPr lang="en-US"/>
        </a:p>
      </dgm:t>
    </dgm:pt>
    <dgm:pt modelId="{215D19FE-4DBA-40F5-B45C-8A6E3C73D472}" type="sibTrans" cxnId="{BF631C3B-45AD-4826-B2CD-05D105CFA116}">
      <dgm:prSet/>
      <dgm:spPr/>
      <dgm:t>
        <a:bodyPr/>
        <a:lstStyle/>
        <a:p>
          <a:endParaRPr lang="en-US"/>
        </a:p>
      </dgm:t>
    </dgm:pt>
    <dgm:pt modelId="{C0F379F7-6B7A-4C73-B898-57D2E4725D19}">
      <dgm:prSet phldrT="[Text]" custT="1"/>
      <dgm:spPr>
        <a:solidFill>
          <a:srgbClr val="F58025"/>
        </a:solidFill>
      </dgm:spPr>
      <dgm:t>
        <a:bodyPr/>
        <a:lstStyle/>
        <a:p>
          <a:r>
            <a:rPr lang="en-US" sz="770" b="1" dirty="0"/>
            <a:t>Stop Payments</a:t>
          </a:r>
        </a:p>
      </dgm:t>
    </dgm:pt>
    <dgm:pt modelId="{EED35A1F-214F-4B47-B5F6-122316DD600C}" type="parTrans" cxnId="{D75AF57D-423F-4224-AF42-225E40A4A485}">
      <dgm:prSet/>
      <dgm:spPr/>
      <dgm:t>
        <a:bodyPr/>
        <a:lstStyle/>
        <a:p>
          <a:endParaRPr lang="en-US"/>
        </a:p>
      </dgm:t>
    </dgm:pt>
    <dgm:pt modelId="{7B1FB30F-3BD2-408E-96B0-A41036A86D22}" type="sibTrans" cxnId="{D75AF57D-423F-4224-AF42-225E40A4A485}">
      <dgm:prSet/>
      <dgm:spPr/>
      <dgm:t>
        <a:bodyPr/>
        <a:lstStyle/>
        <a:p>
          <a:endParaRPr lang="en-US"/>
        </a:p>
      </dgm:t>
    </dgm:pt>
    <dgm:pt modelId="{4E264FE0-A6FB-4111-85D8-E3849D4DA17F}">
      <dgm:prSet phldrT="[Text]" custT="1"/>
      <dgm:spPr>
        <a:solidFill>
          <a:srgbClr val="00A1DF"/>
        </a:solidFill>
      </dgm:spPr>
      <dgm:t>
        <a:bodyPr/>
        <a:lstStyle/>
        <a:p>
          <a:r>
            <a:rPr lang="en-US" sz="770" b="1" dirty="0"/>
            <a:t>Bill Pay</a:t>
          </a:r>
        </a:p>
      </dgm:t>
    </dgm:pt>
    <dgm:pt modelId="{AF04662E-5E6A-494C-84ED-9FFD65E4D4A2}" type="parTrans" cxnId="{DFC386DB-C286-403A-AF64-EC8DFA7AD53F}">
      <dgm:prSet/>
      <dgm:spPr/>
      <dgm:t>
        <a:bodyPr/>
        <a:lstStyle/>
        <a:p>
          <a:endParaRPr lang="en-US"/>
        </a:p>
      </dgm:t>
    </dgm:pt>
    <dgm:pt modelId="{1BABC35E-E6BC-4445-88A9-BDCACBA61C06}" type="sibTrans" cxnId="{DFC386DB-C286-403A-AF64-EC8DFA7AD53F}">
      <dgm:prSet/>
      <dgm:spPr/>
      <dgm:t>
        <a:bodyPr/>
        <a:lstStyle/>
        <a:p>
          <a:endParaRPr lang="en-US"/>
        </a:p>
      </dgm:t>
    </dgm:pt>
    <dgm:pt modelId="{703A02F1-1AEA-46D0-9905-00CDF298EE5A}">
      <dgm:prSet phldrT="[Text]" custT="1"/>
      <dgm:spPr/>
      <dgm:t>
        <a:bodyPr/>
        <a:lstStyle/>
        <a:p>
          <a:r>
            <a:rPr lang="en-US" sz="770" b="1" dirty="0"/>
            <a:t>Fraud Inspector</a:t>
          </a:r>
        </a:p>
      </dgm:t>
    </dgm:pt>
    <dgm:pt modelId="{C02C7484-D310-46E2-94AF-F47AA79F0E26}" type="parTrans" cxnId="{63C1C403-A0A0-4D31-B636-B1564754D348}">
      <dgm:prSet/>
      <dgm:spPr/>
      <dgm:t>
        <a:bodyPr/>
        <a:lstStyle/>
        <a:p>
          <a:endParaRPr lang="en-US"/>
        </a:p>
      </dgm:t>
    </dgm:pt>
    <dgm:pt modelId="{DA9BA58A-0350-4A56-B637-A8D602D2E9BE}" type="sibTrans" cxnId="{63C1C403-A0A0-4D31-B636-B1564754D348}">
      <dgm:prSet/>
      <dgm:spPr/>
      <dgm:t>
        <a:bodyPr/>
        <a:lstStyle/>
        <a:p>
          <a:endParaRPr lang="en-US"/>
        </a:p>
      </dgm:t>
    </dgm:pt>
    <dgm:pt modelId="{FDE1D11A-39DE-4D71-8880-A2DDC4CE3B4A}">
      <dgm:prSet phldrT="[Text]" custT="1"/>
      <dgm:spPr>
        <a:solidFill>
          <a:srgbClr val="00A1DF"/>
        </a:solidFill>
      </dgm:spPr>
      <dgm:t>
        <a:bodyPr/>
        <a:lstStyle/>
        <a:p>
          <a:r>
            <a:rPr lang="en-US" sz="770" b="1" dirty="0"/>
            <a:t>User Permissions</a:t>
          </a:r>
        </a:p>
      </dgm:t>
    </dgm:pt>
    <dgm:pt modelId="{DE3AAA0D-7B60-48B9-B4F0-68D644974025}" type="parTrans" cxnId="{E0C1EE51-6C72-4508-ADB1-FE32E718329D}">
      <dgm:prSet/>
      <dgm:spPr/>
      <dgm:t>
        <a:bodyPr/>
        <a:lstStyle/>
        <a:p>
          <a:endParaRPr lang="en-US"/>
        </a:p>
      </dgm:t>
    </dgm:pt>
    <dgm:pt modelId="{BF69C6B9-D6EF-4D91-9A7C-41DC247695FC}" type="sibTrans" cxnId="{E0C1EE51-6C72-4508-ADB1-FE32E718329D}">
      <dgm:prSet/>
      <dgm:spPr/>
      <dgm:t>
        <a:bodyPr/>
        <a:lstStyle/>
        <a:p>
          <a:endParaRPr lang="en-US"/>
        </a:p>
      </dgm:t>
    </dgm:pt>
    <dgm:pt modelId="{F00AEE0B-D7ED-4451-8635-B298AC4B8F22}">
      <dgm:prSet phldrT="[Text]" custT="1"/>
      <dgm:spPr>
        <a:solidFill>
          <a:schemeClr val="accent2"/>
        </a:solidFill>
      </dgm:spPr>
      <dgm:t>
        <a:bodyPr/>
        <a:lstStyle/>
        <a:p>
          <a:r>
            <a:rPr lang="en-US" sz="770" b="1" dirty="0"/>
            <a:t>Alerts &amp; Reminders</a:t>
          </a:r>
        </a:p>
      </dgm:t>
    </dgm:pt>
    <dgm:pt modelId="{37F196AE-82CF-432B-A636-9B5015367C74}" type="parTrans" cxnId="{B806421A-5DE7-4073-9193-53765ACDE1AF}">
      <dgm:prSet/>
      <dgm:spPr/>
      <dgm:t>
        <a:bodyPr/>
        <a:lstStyle/>
        <a:p>
          <a:endParaRPr lang="en-US"/>
        </a:p>
      </dgm:t>
    </dgm:pt>
    <dgm:pt modelId="{C49667A5-DCB4-41C4-A059-19F49197CE5B}" type="sibTrans" cxnId="{B806421A-5DE7-4073-9193-53765ACDE1AF}">
      <dgm:prSet/>
      <dgm:spPr/>
      <dgm:t>
        <a:bodyPr/>
        <a:lstStyle/>
        <a:p>
          <a:endParaRPr lang="en-US"/>
        </a:p>
      </dgm:t>
    </dgm:pt>
    <dgm:pt modelId="{85FEC2EB-7431-4967-A9A9-469512E6264C}">
      <dgm:prSet phldrT="[Text]" custT="1"/>
      <dgm:spPr>
        <a:solidFill>
          <a:srgbClr val="00A1DF"/>
        </a:solidFill>
      </dgm:spPr>
      <dgm:t>
        <a:bodyPr/>
        <a:lstStyle/>
        <a:p>
          <a:r>
            <a:rPr lang="en-US" sz="770" b="1" dirty="0"/>
            <a:t>Images</a:t>
          </a:r>
        </a:p>
      </dgm:t>
    </dgm:pt>
    <dgm:pt modelId="{A3D84D59-BC1F-4E40-8D35-B25788D1E38B}" type="parTrans" cxnId="{988CF462-0AA2-498B-9245-2F9207AFA2B7}">
      <dgm:prSet/>
      <dgm:spPr/>
      <dgm:t>
        <a:bodyPr/>
        <a:lstStyle/>
        <a:p>
          <a:endParaRPr lang="en-US"/>
        </a:p>
      </dgm:t>
    </dgm:pt>
    <dgm:pt modelId="{91DA4A89-6F83-42EE-864F-7852AFF1A734}" type="sibTrans" cxnId="{988CF462-0AA2-498B-9245-2F9207AFA2B7}">
      <dgm:prSet/>
      <dgm:spPr/>
      <dgm:t>
        <a:bodyPr/>
        <a:lstStyle/>
        <a:p>
          <a:endParaRPr lang="en-US"/>
        </a:p>
      </dgm:t>
    </dgm:pt>
    <dgm:pt modelId="{9C406D04-BD91-4EB2-B4B1-473522C027B4}">
      <dgm:prSet phldrT="[Text]" custT="1"/>
      <dgm:spPr>
        <a:solidFill>
          <a:srgbClr val="00467F"/>
        </a:solidFill>
      </dgm:spPr>
      <dgm:t>
        <a:bodyPr/>
        <a:lstStyle/>
        <a:p>
          <a:r>
            <a:rPr lang="en-US" sz="770" b="1" dirty="0"/>
            <a:t>Mobile </a:t>
          </a:r>
        </a:p>
        <a:p>
          <a:r>
            <a:rPr lang="en-US" sz="770" b="1" dirty="0"/>
            <a:t>Banking</a:t>
          </a:r>
        </a:p>
      </dgm:t>
    </dgm:pt>
    <dgm:pt modelId="{C4140630-DBC7-4D3F-A2A4-7BE79C48F4C6}" type="parTrans" cxnId="{B65D3C00-02E6-4673-9599-86B25B8C072A}">
      <dgm:prSet/>
      <dgm:spPr/>
      <dgm:t>
        <a:bodyPr/>
        <a:lstStyle/>
        <a:p>
          <a:endParaRPr lang="en-US"/>
        </a:p>
      </dgm:t>
    </dgm:pt>
    <dgm:pt modelId="{DFA7DAC2-3E94-4ADD-B46D-EEA388DFC7BF}" type="sibTrans" cxnId="{B65D3C00-02E6-4673-9599-86B25B8C072A}">
      <dgm:prSet/>
      <dgm:spPr/>
      <dgm:t>
        <a:bodyPr/>
        <a:lstStyle/>
        <a:p>
          <a:endParaRPr lang="en-US"/>
        </a:p>
      </dgm:t>
    </dgm:pt>
    <dgm:pt modelId="{2B1B6D1B-43B8-4ECF-A4B3-3BEDAA9D3F38}">
      <dgm:prSet phldrT="[Text]" custT="1"/>
      <dgm:spPr>
        <a:solidFill>
          <a:srgbClr val="F58025"/>
        </a:solidFill>
      </dgm:spPr>
      <dgm:t>
        <a:bodyPr/>
        <a:lstStyle/>
        <a:p>
          <a:r>
            <a:rPr lang="en-US" sz="770" b="1" dirty="0"/>
            <a:t>Online Statements</a:t>
          </a:r>
        </a:p>
      </dgm:t>
    </dgm:pt>
    <dgm:pt modelId="{284A1689-EC29-4B19-B21E-7C8637585612}" type="parTrans" cxnId="{91DC3397-43CD-4DB3-9570-698D81247BD2}">
      <dgm:prSet/>
      <dgm:spPr/>
      <dgm:t>
        <a:bodyPr/>
        <a:lstStyle/>
        <a:p>
          <a:endParaRPr lang="en-US"/>
        </a:p>
      </dgm:t>
    </dgm:pt>
    <dgm:pt modelId="{B49582AD-BCC0-4132-8609-B7C53E3BCB1A}" type="sibTrans" cxnId="{91DC3397-43CD-4DB3-9570-698D81247BD2}">
      <dgm:prSet/>
      <dgm:spPr/>
      <dgm:t>
        <a:bodyPr/>
        <a:lstStyle/>
        <a:p>
          <a:endParaRPr lang="en-US"/>
        </a:p>
      </dgm:t>
    </dgm:pt>
    <dgm:pt modelId="{C23B23CE-5F27-4323-A0FC-B216395E645C}" type="pres">
      <dgm:prSet presAssocID="{1F3910CE-FC4E-4DBB-A7D4-48212E899DA9}" presName="cycle" presStyleCnt="0">
        <dgm:presLayoutVars>
          <dgm:dir/>
          <dgm:resizeHandles val="exact"/>
        </dgm:presLayoutVars>
      </dgm:prSet>
      <dgm:spPr/>
    </dgm:pt>
    <dgm:pt modelId="{9B27B353-0B8A-4D4F-9812-7CC3C98381F4}" type="pres">
      <dgm:prSet presAssocID="{C1588A8E-E20F-40CC-B151-14CE7EA82723}" presName="node" presStyleLbl="node1" presStyleIdx="0" presStyleCnt="11" custScaleX="113667">
        <dgm:presLayoutVars>
          <dgm:bulletEnabled val="1"/>
        </dgm:presLayoutVars>
      </dgm:prSet>
      <dgm:spPr/>
    </dgm:pt>
    <dgm:pt modelId="{0D778F0D-4E8C-4281-A874-5FABA1A87660}" type="pres">
      <dgm:prSet presAssocID="{C1588A8E-E20F-40CC-B151-14CE7EA82723}" presName="spNode" presStyleCnt="0"/>
      <dgm:spPr/>
    </dgm:pt>
    <dgm:pt modelId="{62DCC8D0-66AD-4237-AD42-820EB3B5D485}" type="pres">
      <dgm:prSet presAssocID="{65000DE1-45CE-4EB9-ADA1-B7D95240E895}" presName="sibTrans" presStyleLbl="sibTrans1D1" presStyleIdx="0" presStyleCnt="11"/>
      <dgm:spPr/>
    </dgm:pt>
    <dgm:pt modelId="{E9474E06-5EFC-4CE5-AA8D-FCE2158A3B8F}" type="pres">
      <dgm:prSet presAssocID="{647D3E96-0ADE-4CEE-93D5-FED5EC8D253B}" presName="node" presStyleLbl="node1" presStyleIdx="1" presStyleCnt="11" custScaleX="113667" custRadScaleRad="99614" custRadScaleInc="1307">
        <dgm:presLayoutVars>
          <dgm:bulletEnabled val="1"/>
        </dgm:presLayoutVars>
      </dgm:prSet>
      <dgm:spPr/>
    </dgm:pt>
    <dgm:pt modelId="{C69B11D7-E38E-42DC-BFB9-AC53F7997589}" type="pres">
      <dgm:prSet presAssocID="{647D3E96-0ADE-4CEE-93D5-FED5EC8D253B}" presName="spNode" presStyleCnt="0"/>
      <dgm:spPr/>
    </dgm:pt>
    <dgm:pt modelId="{9EC33801-69BD-4CAB-9A58-171CC94590F0}" type="pres">
      <dgm:prSet presAssocID="{2D69D68D-0AC5-4E19-BEBD-D93AEAA17677}" presName="sibTrans" presStyleLbl="sibTrans1D1" presStyleIdx="1" presStyleCnt="11"/>
      <dgm:spPr/>
    </dgm:pt>
    <dgm:pt modelId="{10457C57-58E6-4652-B25D-B6DFCE6605A0}" type="pres">
      <dgm:prSet presAssocID="{FDE1D11A-39DE-4D71-8880-A2DDC4CE3B4A}" presName="node" presStyleLbl="node1" presStyleIdx="2" presStyleCnt="11" custScaleX="113667">
        <dgm:presLayoutVars>
          <dgm:bulletEnabled val="1"/>
        </dgm:presLayoutVars>
      </dgm:prSet>
      <dgm:spPr/>
    </dgm:pt>
    <dgm:pt modelId="{6DAB481D-C192-4790-B061-5EEF5EB1658E}" type="pres">
      <dgm:prSet presAssocID="{FDE1D11A-39DE-4D71-8880-A2DDC4CE3B4A}" presName="spNode" presStyleCnt="0"/>
      <dgm:spPr/>
    </dgm:pt>
    <dgm:pt modelId="{7836605F-AD12-47F7-8AB8-A66246AC8170}" type="pres">
      <dgm:prSet presAssocID="{BF69C6B9-D6EF-4D91-9A7C-41DC247695FC}" presName="sibTrans" presStyleLbl="sibTrans1D1" presStyleIdx="2" presStyleCnt="11"/>
      <dgm:spPr/>
    </dgm:pt>
    <dgm:pt modelId="{4898484F-D422-4808-BB02-D44F687C4BEC}" type="pres">
      <dgm:prSet presAssocID="{28625BEA-5B32-47D6-B22B-F336853DD7F9}" presName="node" presStyleLbl="node1" presStyleIdx="3" presStyleCnt="11" custScaleX="113667">
        <dgm:presLayoutVars>
          <dgm:bulletEnabled val="1"/>
        </dgm:presLayoutVars>
      </dgm:prSet>
      <dgm:spPr/>
    </dgm:pt>
    <dgm:pt modelId="{4B2ED2B0-B836-4EE4-A2E7-BEDB0B6247F2}" type="pres">
      <dgm:prSet presAssocID="{28625BEA-5B32-47D6-B22B-F336853DD7F9}" presName="spNode" presStyleCnt="0"/>
      <dgm:spPr/>
    </dgm:pt>
    <dgm:pt modelId="{A312A1CA-FDE8-4A1A-B01F-B3F3F2968026}" type="pres">
      <dgm:prSet presAssocID="{215D19FE-4DBA-40F5-B45C-8A6E3C73D472}" presName="sibTrans" presStyleLbl="sibTrans1D1" presStyleIdx="3" presStyleCnt="11"/>
      <dgm:spPr/>
    </dgm:pt>
    <dgm:pt modelId="{C0D80F7F-2FE1-4983-8E75-282D0413BCD2}" type="pres">
      <dgm:prSet presAssocID="{C0F379F7-6B7A-4C73-B898-57D2E4725D19}" presName="node" presStyleLbl="node1" presStyleIdx="4" presStyleCnt="11" custScaleX="113667" custRadScaleRad="99700" custRadScaleInc="-1826">
        <dgm:presLayoutVars>
          <dgm:bulletEnabled val="1"/>
        </dgm:presLayoutVars>
      </dgm:prSet>
      <dgm:spPr/>
    </dgm:pt>
    <dgm:pt modelId="{B1F52F8C-E5BE-41D6-A412-9D2B439CEAE3}" type="pres">
      <dgm:prSet presAssocID="{C0F379F7-6B7A-4C73-B898-57D2E4725D19}" presName="spNode" presStyleCnt="0"/>
      <dgm:spPr/>
    </dgm:pt>
    <dgm:pt modelId="{C46EC4D5-1AED-4EB1-9090-5A5F15FC59D0}" type="pres">
      <dgm:prSet presAssocID="{7B1FB30F-3BD2-408E-96B0-A41036A86D22}" presName="sibTrans" presStyleLbl="sibTrans1D1" presStyleIdx="4" presStyleCnt="11"/>
      <dgm:spPr/>
    </dgm:pt>
    <dgm:pt modelId="{90762E40-6DE9-45AD-AB1C-271D82643A7E}" type="pres">
      <dgm:prSet presAssocID="{4E264FE0-A6FB-4111-85D8-E3849D4DA17F}" presName="node" presStyleLbl="node1" presStyleIdx="5" presStyleCnt="11" custScaleX="113667" custRadScaleRad="99560" custRadScaleInc="-682">
        <dgm:presLayoutVars>
          <dgm:bulletEnabled val="1"/>
        </dgm:presLayoutVars>
      </dgm:prSet>
      <dgm:spPr/>
    </dgm:pt>
    <dgm:pt modelId="{F89F4227-131C-4587-8131-04743C078EAC}" type="pres">
      <dgm:prSet presAssocID="{4E264FE0-A6FB-4111-85D8-E3849D4DA17F}" presName="spNode" presStyleCnt="0"/>
      <dgm:spPr/>
    </dgm:pt>
    <dgm:pt modelId="{18F08E4B-383C-4F18-B675-2451F6AE751D}" type="pres">
      <dgm:prSet presAssocID="{1BABC35E-E6BC-4445-88A9-BDCACBA61C06}" presName="sibTrans" presStyleLbl="sibTrans1D1" presStyleIdx="5" presStyleCnt="11"/>
      <dgm:spPr/>
    </dgm:pt>
    <dgm:pt modelId="{1973FBC9-EAEE-4E18-8452-E20D24969D8A}" type="pres">
      <dgm:prSet presAssocID="{703A02F1-1AEA-46D0-9905-00CDF298EE5A}" presName="node" presStyleLbl="node1" presStyleIdx="6" presStyleCnt="11" custScaleX="113667" custRadScaleRad="99560" custRadScaleInc="682">
        <dgm:presLayoutVars>
          <dgm:bulletEnabled val="1"/>
        </dgm:presLayoutVars>
      </dgm:prSet>
      <dgm:spPr/>
    </dgm:pt>
    <dgm:pt modelId="{BB91E58C-C4D1-4A51-AB16-DA6D5425B064}" type="pres">
      <dgm:prSet presAssocID="{703A02F1-1AEA-46D0-9905-00CDF298EE5A}" presName="spNode" presStyleCnt="0"/>
      <dgm:spPr/>
    </dgm:pt>
    <dgm:pt modelId="{5FCD28B4-840B-4365-83B5-3DE29F7A4DFD}" type="pres">
      <dgm:prSet presAssocID="{DA9BA58A-0350-4A56-B637-A8D602D2E9BE}" presName="sibTrans" presStyleLbl="sibTrans1D1" presStyleIdx="6" presStyleCnt="11"/>
      <dgm:spPr/>
    </dgm:pt>
    <dgm:pt modelId="{C54809A7-3EF3-48BE-AAAA-9FB76B870D70}" type="pres">
      <dgm:prSet presAssocID="{F00AEE0B-D7ED-4451-8635-B298AC4B8F22}" presName="node" presStyleLbl="node1" presStyleIdx="7" presStyleCnt="11" custScaleX="113667">
        <dgm:presLayoutVars>
          <dgm:bulletEnabled val="1"/>
        </dgm:presLayoutVars>
      </dgm:prSet>
      <dgm:spPr/>
    </dgm:pt>
    <dgm:pt modelId="{2E652658-4423-43C8-B911-3D9F7EB9C48E}" type="pres">
      <dgm:prSet presAssocID="{F00AEE0B-D7ED-4451-8635-B298AC4B8F22}" presName="spNode" presStyleCnt="0"/>
      <dgm:spPr/>
    </dgm:pt>
    <dgm:pt modelId="{54EC941D-A80F-4724-A484-F3CB471815F9}" type="pres">
      <dgm:prSet presAssocID="{C49667A5-DCB4-41C4-A059-19F49197CE5B}" presName="sibTrans" presStyleLbl="sibTrans1D1" presStyleIdx="7" presStyleCnt="11"/>
      <dgm:spPr/>
    </dgm:pt>
    <dgm:pt modelId="{F082F19E-DEE5-4228-A347-FB56D439F47B}" type="pres">
      <dgm:prSet presAssocID="{85FEC2EB-7431-4967-A9A9-469512E6264C}" presName="node" presStyleLbl="node1" presStyleIdx="8" presStyleCnt="11" custScaleX="113667">
        <dgm:presLayoutVars>
          <dgm:bulletEnabled val="1"/>
        </dgm:presLayoutVars>
      </dgm:prSet>
      <dgm:spPr/>
    </dgm:pt>
    <dgm:pt modelId="{62BF699F-0F6C-4C3D-94DF-D2D2A3DEE6C9}" type="pres">
      <dgm:prSet presAssocID="{85FEC2EB-7431-4967-A9A9-469512E6264C}" presName="spNode" presStyleCnt="0"/>
      <dgm:spPr/>
    </dgm:pt>
    <dgm:pt modelId="{4A470CD7-71DF-420B-A56C-685CCAE1E08A}" type="pres">
      <dgm:prSet presAssocID="{91DA4A89-6F83-42EE-864F-7852AFF1A734}" presName="sibTrans" presStyleLbl="sibTrans1D1" presStyleIdx="8" presStyleCnt="11"/>
      <dgm:spPr/>
    </dgm:pt>
    <dgm:pt modelId="{4897B84A-E9F9-4C39-9149-02C3F5024DBD}" type="pres">
      <dgm:prSet presAssocID="{9C406D04-BD91-4EB2-B4B1-473522C027B4}" presName="node" presStyleLbl="node1" presStyleIdx="9" presStyleCnt="11" custScaleX="113667">
        <dgm:presLayoutVars>
          <dgm:bulletEnabled val="1"/>
        </dgm:presLayoutVars>
      </dgm:prSet>
      <dgm:spPr/>
    </dgm:pt>
    <dgm:pt modelId="{C9ADF6D1-8EB0-4D70-B986-A2CD1445299D}" type="pres">
      <dgm:prSet presAssocID="{9C406D04-BD91-4EB2-B4B1-473522C027B4}" presName="spNode" presStyleCnt="0"/>
      <dgm:spPr/>
    </dgm:pt>
    <dgm:pt modelId="{E7DB2D0F-DB52-43AD-BF4B-020CBBA83DC3}" type="pres">
      <dgm:prSet presAssocID="{DFA7DAC2-3E94-4ADD-B46D-EEA388DFC7BF}" presName="sibTrans" presStyleLbl="sibTrans1D1" presStyleIdx="9" presStyleCnt="11"/>
      <dgm:spPr/>
    </dgm:pt>
    <dgm:pt modelId="{D14DC84F-A387-46C2-B6A6-9F1C483B1BC6}" type="pres">
      <dgm:prSet presAssocID="{2B1B6D1B-43B8-4ECF-A4B3-3BEDAA9D3F38}" presName="node" presStyleLbl="node1" presStyleIdx="10" presStyleCnt="11" custScaleX="113667" custRadScaleRad="100386" custRadScaleInc="1297">
        <dgm:presLayoutVars>
          <dgm:bulletEnabled val="1"/>
        </dgm:presLayoutVars>
      </dgm:prSet>
      <dgm:spPr/>
    </dgm:pt>
    <dgm:pt modelId="{84EA566E-4843-4F2E-A843-F0895972583E}" type="pres">
      <dgm:prSet presAssocID="{2B1B6D1B-43B8-4ECF-A4B3-3BEDAA9D3F38}" presName="spNode" presStyleCnt="0"/>
      <dgm:spPr/>
    </dgm:pt>
    <dgm:pt modelId="{696E0BD9-79B6-4AE9-9E74-0192D1B0D884}" type="pres">
      <dgm:prSet presAssocID="{B49582AD-BCC0-4132-8609-B7C53E3BCB1A}" presName="sibTrans" presStyleLbl="sibTrans1D1" presStyleIdx="10" presStyleCnt="11"/>
      <dgm:spPr/>
    </dgm:pt>
  </dgm:ptLst>
  <dgm:cxnLst>
    <dgm:cxn modelId="{B65D3C00-02E6-4673-9599-86B25B8C072A}" srcId="{1F3910CE-FC4E-4DBB-A7D4-48212E899DA9}" destId="{9C406D04-BD91-4EB2-B4B1-473522C027B4}" srcOrd="9" destOrd="0" parTransId="{C4140630-DBC7-4D3F-A2A4-7BE79C48F4C6}" sibTransId="{DFA7DAC2-3E94-4ADD-B46D-EEA388DFC7BF}"/>
    <dgm:cxn modelId="{1C5A6201-B0CD-4163-9D46-6EB6D6F97134}" type="presOf" srcId="{C1588A8E-E20F-40CC-B151-14CE7EA82723}" destId="{9B27B353-0B8A-4D4F-9812-7CC3C98381F4}" srcOrd="0" destOrd="0" presId="urn:microsoft.com/office/officeart/2005/8/layout/cycle6"/>
    <dgm:cxn modelId="{63C1C403-A0A0-4D31-B636-B1564754D348}" srcId="{1F3910CE-FC4E-4DBB-A7D4-48212E899DA9}" destId="{703A02F1-1AEA-46D0-9905-00CDF298EE5A}" srcOrd="6" destOrd="0" parTransId="{C02C7484-D310-46E2-94AF-F47AA79F0E26}" sibTransId="{DA9BA58A-0350-4A56-B637-A8D602D2E9BE}"/>
    <dgm:cxn modelId="{97540E06-C282-4FD6-A324-406AD4727B30}" type="presOf" srcId="{9C406D04-BD91-4EB2-B4B1-473522C027B4}" destId="{4897B84A-E9F9-4C39-9149-02C3F5024DBD}" srcOrd="0" destOrd="0" presId="urn:microsoft.com/office/officeart/2005/8/layout/cycle6"/>
    <dgm:cxn modelId="{40A9BF19-5DD7-48F3-B514-44F861D2489A}" type="presOf" srcId="{28625BEA-5B32-47D6-B22B-F336853DD7F9}" destId="{4898484F-D422-4808-BB02-D44F687C4BEC}" srcOrd="0" destOrd="0" presId="urn:microsoft.com/office/officeart/2005/8/layout/cycle6"/>
    <dgm:cxn modelId="{B806421A-5DE7-4073-9193-53765ACDE1AF}" srcId="{1F3910CE-FC4E-4DBB-A7D4-48212E899DA9}" destId="{F00AEE0B-D7ED-4451-8635-B298AC4B8F22}" srcOrd="7" destOrd="0" parTransId="{37F196AE-82CF-432B-A636-9B5015367C74}" sibTransId="{C49667A5-DCB4-41C4-A059-19F49197CE5B}"/>
    <dgm:cxn modelId="{7DAB731F-E72F-434B-982E-C19892BE5267}" type="presOf" srcId="{91DA4A89-6F83-42EE-864F-7852AFF1A734}" destId="{4A470CD7-71DF-420B-A56C-685CCAE1E08A}" srcOrd="0" destOrd="0" presId="urn:microsoft.com/office/officeart/2005/8/layout/cycle6"/>
    <dgm:cxn modelId="{61A9682D-87CB-4D55-9643-D8BCFF2FA863}" type="presOf" srcId="{647D3E96-0ADE-4CEE-93D5-FED5EC8D253B}" destId="{E9474E06-5EFC-4CE5-AA8D-FCE2158A3B8F}" srcOrd="0" destOrd="0" presId="urn:microsoft.com/office/officeart/2005/8/layout/cycle6"/>
    <dgm:cxn modelId="{FCF0782F-0DCE-448B-974C-FD44C36F0B98}" type="presOf" srcId="{DA9BA58A-0350-4A56-B637-A8D602D2E9BE}" destId="{5FCD28B4-840B-4365-83B5-3DE29F7A4DFD}" srcOrd="0" destOrd="0" presId="urn:microsoft.com/office/officeart/2005/8/layout/cycle6"/>
    <dgm:cxn modelId="{2118F038-FAE7-4057-8357-75C35DC4C20E}" type="presOf" srcId="{BF69C6B9-D6EF-4D91-9A7C-41DC247695FC}" destId="{7836605F-AD12-47F7-8AB8-A66246AC8170}" srcOrd="0" destOrd="0" presId="urn:microsoft.com/office/officeart/2005/8/layout/cycle6"/>
    <dgm:cxn modelId="{BF631C3B-45AD-4826-B2CD-05D105CFA116}" srcId="{1F3910CE-FC4E-4DBB-A7D4-48212E899DA9}" destId="{28625BEA-5B32-47D6-B22B-F336853DD7F9}" srcOrd="3" destOrd="0" parTransId="{2D930CE5-9BA3-481B-B3E5-49E10BEF8E13}" sibTransId="{215D19FE-4DBA-40F5-B45C-8A6E3C73D472}"/>
    <dgm:cxn modelId="{DC083B5C-03E1-40F3-99CE-65AB3683B4EB}" type="presOf" srcId="{65000DE1-45CE-4EB9-ADA1-B7D95240E895}" destId="{62DCC8D0-66AD-4237-AD42-820EB3B5D485}" srcOrd="0" destOrd="0" presId="urn:microsoft.com/office/officeart/2005/8/layout/cycle6"/>
    <dgm:cxn modelId="{988CF462-0AA2-498B-9245-2F9207AFA2B7}" srcId="{1F3910CE-FC4E-4DBB-A7D4-48212E899DA9}" destId="{85FEC2EB-7431-4967-A9A9-469512E6264C}" srcOrd="8" destOrd="0" parTransId="{A3D84D59-BC1F-4E40-8D35-B25788D1E38B}" sibTransId="{91DA4A89-6F83-42EE-864F-7852AFF1A734}"/>
    <dgm:cxn modelId="{75EF0A4A-7D7D-4629-946A-B6B7C2C6909D}" type="presOf" srcId="{2B1B6D1B-43B8-4ECF-A4B3-3BEDAA9D3F38}" destId="{D14DC84F-A387-46C2-B6A6-9F1C483B1BC6}" srcOrd="0" destOrd="0" presId="urn:microsoft.com/office/officeart/2005/8/layout/cycle6"/>
    <dgm:cxn modelId="{222C7050-3184-40A3-A251-A8CDD279D01A}" type="presOf" srcId="{C49667A5-DCB4-41C4-A059-19F49197CE5B}" destId="{54EC941D-A80F-4724-A484-F3CB471815F9}" srcOrd="0" destOrd="0" presId="urn:microsoft.com/office/officeart/2005/8/layout/cycle6"/>
    <dgm:cxn modelId="{E0C1EE51-6C72-4508-ADB1-FE32E718329D}" srcId="{1F3910CE-FC4E-4DBB-A7D4-48212E899DA9}" destId="{FDE1D11A-39DE-4D71-8880-A2DDC4CE3B4A}" srcOrd="2" destOrd="0" parTransId="{DE3AAA0D-7B60-48B9-B4F0-68D644974025}" sibTransId="{BF69C6B9-D6EF-4D91-9A7C-41DC247695FC}"/>
    <dgm:cxn modelId="{42396672-1E97-4D7B-AF49-D537A681988A}" type="presOf" srcId="{F00AEE0B-D7ED-4451-8635-B298AC4B8F22}" destId="{C54809A7-3EF3-48BE-AAAA-9FB76B870D70}" srcOrd="0" destOrd="0" presId="urn:microsoft.com/office/officeart/2005/8/layout/cycle6"/>
    <dgm:cxn modelId="{B095F452-F03A-4325-A007-1340B3E869B4}" type="presOf" srcId="{C0F379F7-6B7A-4C73-B898-57D2E4725D19}" destId="{C0D80F7F-2FE1-4983-8E75-282D0413BCD2}" srcOrd="0" destOrd="0" presId="urn:microsoft.com/office/officeart/2005/8/layout/cycle6"/>
    <dgm:cxn modelId="{46843856-926B-4DA2-AFDD-B91211E2673B}" type="presOf" srcId="{B49582AD-BCC0-4132-8609-B7C53E3BCB1A}" destId="{696E0BD9-79B6-4AE9-9E74-0192D1B0D884}" srcOrd="0" destOrd="0" presId="urn:microsoft.com/office/officeart/2005/8/layout/cycle6"/>
    <dgm:cxn modelId="{379AEA7D-68A8-4E8A-9BC4-2A83FAB1123B}" type="presOf" srcId="{DFA7DAC2-3E94-4ADD-B46D-EEA388DFC7BF}" destId="{E7DB2D0F-DB52-43AD-BF4B-020CBBA83DC3}" srcOrd="0" destOrd="0" presId="urn:microsoft.com/office/officeart/2005/8/layout/cycle6"/>
    <dgm:cxn modelId="{D75AF57D-423F-4224-AF42-225E40A4A485}" srcId="{1F3910CE-FC4E-4DBB-A7D4-48212E899DA9}" destId="{C0F379F7-6B7A-4C73-B898-57D2E4725D19}" srcOrd="4" destOrd="0" parTransId="{EED35A1F-214F-4B47-B5F6-122316DD600C}" sibTransId="{7B1FB30F-3BD2-408E-96B0-A41036A86D22}"/>
    <dgm:cxn modelId="{3D62DA8B-2B82-459C-9918-FD4BADEF1363}" srcId="{1F3910CE-FC4E-4DBB-A7D4-48212E899DA9}" destId="{C1588A8E-E20F-40CC-B151-14CE7EA82723}" srcOrd="0" destOrd="0" parTransId="{F17578B0-3544-4A37-ADB7-CA38A5FADF2B}" sibTransId="{65000DE1-45CE-4EB9-ADA1-B7D95240E895}"/>
    <dgm:cxn modelId="{964D6D93-7A5E-4B52-B868-64F2C09161B2}" type="presOf" srcId="{4E264FE0-A6FB-4111-85D8-E3849D4DA17F}" destId="{90762E40-6DE9-45AD-AB1C-271D82643A7E}" srcOrd="0" destOrd="0" presId="urn:microsoft.com/office/officeart/2005/8/layout/cycle6"/>
    <dgm:cxn modelId="{91DC3397-43CD-4DB3-9570-698D81247BD2}" srcId="{1F3910CE-FC4E-4DBB-A7D4-48212E899DA9}" destId="{2B1B6D1B-43B8-4ECF-A4B3-3BEDAA9D3F38}" srcOrd="10" destOrd="0" parTransId="{284A1689-EC29-4B19-B21E-7C8637585612}" sibTransId="{B49582AD-BCC0-4132-8609-B7C53E3BCB1A}"/>
    <dgm:cxn modelId="{6F8E44A1-D638-4DCD-925C-E1A7E2AB129B}" type="presOf" srcId="{703A02F1-1AEA-46D0-9905-00CDF298EE5A}" destId="{1973FBC9-EAEE-4E18-8452-E20D24969D8A}" srcOrd="0" destOrd="0" presId="urn:microsoft.com/office/officeart/2005/8/layout/cycle6"/>
    <dgm:cxn modelId="{AEE651A1-0089-4C1A-82CC-A2A5FA72C159}" type="presOf" srcId="{FDE1D11A-39DE-4D71-8880-A2DDC4CE3B4A}" destId="{10457C57-58E6-4652-B25D-B6DFCE6605A0}" srcOrd="0" destOrd="0" presId="urn:microsoft.com/office/officeart/2005/8/layout/cycle6"/>
    <dgm:cxn modelId="{932C2DAD-BEB8-4E41-A365-213DB1F82ADC}" type="presOf" srcId="{1F3910CE-FC4E-4DBB-A7D4-48212E899DA9}" destId="{C23B23CE-5F27-4323-A0FC-B216395E645C}" srcOrd="0" destOrd="0" presId="urn:microsoft.com/office/officeart/2005/8/layout/cycle6"/>
    <dgm:cxn modelId="{18D452B2-E454-452F-AB8E-79D4F1B132AF}" type="presOf" srcId="{2D69D68D-0AC5-4E19-BEBD-D93AEAA17677}" destId="{9EC33801-69BD-4CAB-9A58-171CC94590F0}" srcOrd="0" destOrd="0" presId="urn:microsoft.com/office/officeart/2005/8/layout/cycle6"/>
    <dgm:cxn modelId="{3E9644B8-E626-4FBF-B888-181CBC644B41}" type="presOf" srcId="{85FEC2EB-7431-4967-A9A9-469512E6264C}" destId="{F082F19E-DEE5-4228-A347-FB56D439F47B}" srcOrd="0" destOrd="0" presId="urn:microsoft.com/office/officeart/2005/8/layout/cycle6"/>
    <dgm:cxn modelId="{51D1D1C9-8A92-4A9D-97AD-5D0EA23F2CD6}" type="presOf" srcId="{7B1FB30F-3BD2-408E-96B0-A41036A86D22}" destId="{C46EC4D5-1AED-4EB1-9090-5A5F15FC59D0}" srcOrd="0" destOrd="0" presId="urn:microsoft.com/office/officeart/2005/8/layout/cycle6"/>
    <dgm:cxn modelId="{DFC386DB-C286-403A-AF64-EC8DFA7AD53F}" srcId="{1F3910CE-FC4E-4DBB-A7D4-48212E899DA9}" destId="{4E264FE0-A6FB-4111-85D8-E3849D4DA17F}" srcOrd="5" destOrd="0" parTransId="{AF04662E-5E6A-494C-84ED-9FFD65E4D4A2}" sibTransId="{1BABC35E-E6BC-4445-88A9-BDCACBA61C06}"/>
    <dgm:cxn modelId="{0B907BE3-775C-4F4B-97C2-0BB64BD5C50F}" type="presOf" srcId="{1BABC35E-E6BC-4445-88A9-BDCACBA61C06}" destId="{18F08E4B-383C-4F18-B675-2451F6AE751D}" srcOrd="0" destOrd="0" presId="urn:microsoft.com/office/officeart/2005/8/layout/cycle6"/>
    <dgm:cxn modelId="{6E2347E8-4030-4766-9859-D319D3DF0BDB}" type="presOf" srcId="{215D19FE-4DBA-40F5-B45C-8A6E3C73D472}" destId="{A312A1CA-FDE8-4A1A-B01F-B3F3F2968026}" srcOrd="0" destOrd="0" presId="urn:microsoft.com/office/officeart/2005/8/layout/cycle6"/>
    <dgm:cxn modelId="{AB2365F6-2B13-4732-9CC3-7443414B5E9E}" srcId="{1F3910CE-FC4E-4DBB-A7D4-48212E899DA9}" destId="{647D3E96-0ADE-4CEE-93D5-FED5EC8D253B}" srcOrd="1" destOrd="0" parTransId="{817F2792-0C93-40F2-92A3-19C5E38F4F98}" sibTransId="{2D69D68D-0AC5-4E19-BEBD-D93AEAA17677}"/>
    <dgm:cxn modelId="{3DB7F92D-BF62-4D05-BA8B-2840A25C4C5F}" type="presParOf" srcId="{C23B23CE-5F27-4323-A0FC-B216395E645C}" destId="{9B27B353-0B8A-4D4F-9812-7CC3C98381F4}" srcOrd="0" destOrd="0" presId="urn:microsoft.com/office/officeart/2005/8/layout/cycle6"/>
    <dgm:cxn modelId="{7F197CD5-BCAF-4B07-9491-F7C00934E695}" type="presParOf" srcId="{C23B23CE-5F27-4323-A0FC-B216395E645C}" destId="{0D778F0D-4E8C-4281-A874-5FABA1A87660}" srcOrd="1" destOrd="0" presId="urn:microsoft.com/office/officeart/2005/8/layout/cycle6"/>
    <dgm:cxn modelId="{F7EB575D-35C2-4F29-BE75-9ABC7F646619}" type="presParOf" srcId="{C23B23CE-5F27-4323-A0FC-B216395E645C}" destId="{62DCC8D0-66AD-4237-AD42-820EB3B5D485}" srcOrd="2" destOrd="0" presId="urn:microsoft.com/office/officeart/2005/8/layout/cycle6"/>
    <dgm:cxn modelId="{AA1758C3-CE8A-43EB-BB5A-636568904080}" type="presParOf" srcId="{C23B23CE-5F27-4323-A0FC-B216395E645C}" destId="{E9474E06-5EFC-4CE5-AA8D-FCE2158A3B8F}" srcOrd="3" destOrd="0" presId="urn:microsoft.com/office/officeart/2005/8/layout/cycle6"/>
    <dgm:cxn modelId="{637FC770-6172-4594-AEA4-B87AB7B48E6A}" type="presParOf" srcId="{C23B23CE-5F27-4323-A0FC-B216395E645C}" destId="{C69B11D7-E38E-42DC-BFB9-AC53F7997589}" srcOrd="4" destOrd="0" presId="urn:microsoft.com/office/officeart/2005/8/layout/cycle6"/>
    <dgm:cxn modelId="{AC4F137C-52B7-4FDA-BD31-FC0E75FDB60E}" type="presParOf" srcId="{C23B23CE-5F27-4323-A0FC-B216395E645C}" destId="{9EC33801-69BD-4CAB-9A58-171CC94590F0}" srcOrd="5" destOrd="0" presId="urn:microsoft.com/office/officeart/2005/8/layout/cycle6"/>
    <dgm:cxn modelId="{008C47ED-B828-4746-B17E-1F101D7F4ACC}" type="presParOf" srcId="{C23B23CE-5F27-4323-A0FC-B216395E645C}" destId="{10457C57-58E6-4652-B25D-B6DFCE6605A0}" srcOrd="6" destOrd="0" presId="urn:microsoft.com/office/officeart/2005/8/layout/cycle6"/>
    <dgm:cxn modelId="{5388D3E5-1317-4785-AC08-4D1755E75FAD}" type="presParOf" srcId="{C23B23CE-5F27-4323-A0FC-B216395E645C}" destId="{6DAB481D-C192-4790-B061-5EEF5EB1658E}" srcOrd="7" destOrd="0" presId="urn:microsoft.com/office/officeart/2005/8/layout/cycle6"/>
    <dgm:cxn modelId="{72799A1C-199E-4FF3-8EA2-0233B9A5E7D9}" type="presParOf" srcId="{C23B23CE-5F27-4323-A0FC-B216395E645C}" destId="{7836605F-AD12-47F7-8AB8-A66246AC8170}" srcOrd="8" destOrd="0" presId="urn:microsoft.com/office/officeart/2005/8/layout/cycle6"/>
    <dgm:cxn modelId="{A0D7A55F-761E-43FB-B74A-09A588915295}" type="presParOf" srcId="{C23B23CE-5F27-4323-A0FC-B216395E645C}" destId="{4898484F-D422-4808-BB02-D44F687C4BEC}" srcOrd="9" destOrd="0" presId="urn:microsoft.com/office/officeart/2005/8/layout/cycle6"/>
    <dgm:cxn modelId="{D20D8457-F208-4E81-A174-BF42433E1647}" type="presParOf" srcId="{C23B23CE-5F27-4323-A0FC-B216395E645C}" destId="{4B2ED2B0-B836-4EE4-A2E7-BEDB0B6247F2}" srcOrd="10" destOrd="0" presId="urn:microsoft.com/office/officeart/2005/8/layout/cycle6"/>
    <dgm:cxn modelId="{A7B51587-3296-4E24-8844-38035182B8D7}" type="presParOf" srcId="{C23B23CE-5F27-4323-A0FC-B216395E645C}" destId="{A312A1CA-FDE8-4A1A-B01F-B3F3F2968026}" srcOrd="11" destOrd="0" presId="urn:microsoft.com/office/officeart/2005/8/layout/cycle6"/>
    <dgm:cxn modelId="{71E27C7F-6131-4D14-8F10-BC15103CEF4D}" type="presParOf" srcId="{C23B23CE-5F27-4323-A0FC-B216395E645C}" destId="{C0D80F7F-2FE1-4983-8E75-282D0413BCD2}" srcOrd="12" destOrd="0" presId="urn:microsoft.com/office/officeart/2005/8/layout/cycle6"/>
    <dgm:cxn modelId="{C794A58C-4125-49EB-96B5-669A95B865BE}" type="presParOf" srcId="{C23B23CE-5F27-4323-A0FC-B216395E645C}" destId="{B1F52F8C-E5BE-41D6-A412-9D2B439CEAE3}" srcOrd="13" destOrd="0" presId="urn:microsoft.com/office/officeart/2005/8/layout/cycle6"/>
    <dgm:cxn modelId="{DD720DC7-F2A4-46B2-8B33-17F4D9907859}" type="presParOf" srcId="{C23B23CE-5F27-4323-A0FC-B216395E645C}" destId="{C46EC4D5-1AED-4EB1-9090-5A5F15FC59D0}" srcOrd="14" destOrd="0" presId="urn:microsoft.com/office/officeart/2005/8/layout/cycle6"/>
    <dgm:cxn modelId="{74BB0F08-346A-4CC7-86BF-DC3ED06AD19E}" type="presParOf" srcId="{C23B23CE-5F27-4323-A0FC-B216395E645C}" destId="{90762E40-6DE9-45AD-AB1C-271D82643A7E}" srcOrd="15" destOrd="0" presId="urn:microsoft.com/office/officeart/2005/8/layout/cycle6"/>
    <dgm:cxn modelId="{3A3C260B-2261-4C4A-8625-0698EDCF37B5}" type="presParOf" srcId="{C23B23CE-5F27-4323-A0FC-B216395E645C}" destId="{F89F4227-131C-4587-8131-04743C078EAC}" srcOrd="16" destOrd="0" presId="urn:microsoft.com/office/officeart/2005/8/layout/cycle6"/>
    <dgm:cxn modelId="{64190794-A9B4-40E8-8B99-F961688FADE6}" type="presParOf" srcId="{C23B23CE-5F27-4323-A0FC-B216395E645C}" destId="{18F08E4B-383C-4F18-B675-2451F6AE751D}" srcOrd="17" destOrd="0" presId="urn:microsoft.com/office/officeart/2005/8/layout/cycle6"/>
    <dgm:cxn modelId="{4C58603D-096E-4DEE-966A-20F122763ACC}" type="presParOf" srcId="{C23B23CE-5F27-4323-A0FC-B216395E645C}" destId="{1973FBC9-EAEE-4E18-8452-E20D24969D8A}" srcOrd="18" destOrd="0" presId="urn:microsoft.com/office/officeart/2005/8/layout/cycle6"/>
    <dgm:cxn modelId="{1C0DB024-EB80-4095-BD35-F16BD47891A7}" type="presParOf" srcId="{C23B23CE-5F27-4323-A0FC-B216395E645C}" destId="{BB91E58C-C4D1-4A51-AB16-DA6D5425B064}" srcOrd="19" destOrd="0" presId="urn:microsoft.com/office/officeart/2005/8/layout/cycle6"/>
    <dgm:cxn modelId="{60158298-7307-42F7-84D9-1E6511745029}" type="presParOf" srcId="{C23B23CE-5F27-4323-A0FC-B216395E645C}" destId="{5FCD28B4-840B-4365-83B5-3DE29F7A4DFD}" srcOrd="20" destOrd="0" presId="urn:microsoft.com/office/officeart/2005/8/layout/cycle6"/>
    <dgm:cxn modelId="{2F7838AD-DCD5-4F1C-B8A8-9FA83B3AC8A8}" type="presParOf" srcId="{C23B23CE-5F27-4323-A0FC-B216395E645C}" destId="{C54809A7-3EF3-48BE-AAAA-9FB76B870D70}" srcOrd="21" destOrd="0" presId="urn:microsoft.com/office/officeart/2005/8/layout/cycle6"/>
    <dgm:cxn modelId="{B7782FCF-14CB-4C31-9034-5949AB2D0D76}" type="presParOf" srcId="{C23B23CE-5F27-4323-A0FC-B216395E645C}" destId="{2E652658-4423-43C8-B911-3D9F7EB9C48E}" srcOrd="22" destOrd="0" presId="urn:microsoft.com/office/officeart/2005/8/layout/cycle6"/>
    <dgm:cxn modelId="{0203AD63-13A7-4EB8-947A-D109A24948E7}" type="presParOf" srcId="{C23B23CE-5F27-4323-A0FC-B216395E645C}" destId="{54EC941D-A80F-4724-A484-F3CB471815F9}" srcOrd="23" destOrd="0" presId="urn:microsoft.com/office/officeart/2005/8/layout/cycle6"/>
    <dgm:cxn modelId="{B0EDA3C1-63CF-4B75-A0D8-DB99D0916036}" type="presParOf" srcId="{C23B23CE-5F27-4323-A0FC-B216395E645C}" destId="{F082F19E-DEE5-4228-A347-FB56D439F47B}" srcOrd="24" destOrd="0" presId="urn:microsoft.com/office/officeart/2005/8/layout/cycle6"/>
    <dgm:cxn modelId="{33FE157E-1418-407F-91A4-C2DC2DF19EC4}" type="presParOf" srcId="{C23B23CE-5F27-4323-A0FC-B216395E645C}" destId="{62BF699F-0F6C-4C3D-94DF-D2D2A3DEE6C9}" srcOrd="25" destOrd="0" presId="urn:microsoft.com/office/officeart/2005/8/layout/cycle6"/>
    <dgm:cxn modelId="{556B340E-3933-444B-88E0-8A4BBB05FB6B}" type="presParOf" srcId="{C23B23CE-5F27-4323-A0FC-B216395E645C}" destId="{4A470CD7-71DF-420B-A56C-685CCAE1E08A}" srcOrd="26" destOrd="0" presId="urn:microsoft.com/office/officeart/2005/8/layout/cycle6"/>
    <dgm:cxn modelId="{347AC8CD-CA5F-45E9-B6FE-D2C0E85A5DF5}" type="presParOf" srcId="{C23B23CE-5F27-4323-A0FC-B216395E645C}" destId="{4897B84A-E9F9-4C39-9149-02C3F5024DBD}" srcOrd="27" destOrd="0" presId="urn:microsoft.com/office/officeart/2005/8/layout/cycle6"/>
    <dgm:cxn modelId="{D2880093-3662-4C00-A99B-D8E95D9FCD95}" type="presParOf" srcId="{C23B23CE-5F27-4323-A0FC-B216395E645C}" destId="{C9ADF6D1-8EB0-4D70-B986-A2CD1445299D}" srcOrd="28" destOrd="0" presId="urn:microsoft.com/office/officeart/2005/8/layout/cycle6"/>
    <dgm:cxn modelId="{D56B57CC-CAAC-463A-88A1-86BCF380053E}" type="presParOf" srcId="{C23B23CE-5F27-4323-A0FC-B216395E645C}" destId="{E7DB2D0F-DB52-43AD-BF4B-020CBBA83DC3}" srcOrd="29" destOrd="0" presId="urn:microsoft.com/office/officeart/2005/8/layout/cycle6"/>
    <dgm:cxn modelId="{E336FA98-94B5-4378-8AB6-0DD84FA2851E}" type="presParOf" srcId="{C23B23CE-5F27-4323-A0FC-B216395E645C}" destId="{D14DC84F-A387-46C2-B6A6-9F1C483B1BC6}" srcOrd="30" destOrd="0" presId="urn:microsoft.com/office/officeart/2005/8/layout/cycle6"/>
    <dgm:cxn modelId="{1C218E0B-3D6C-4DD0-AA52-B4A4BE1F272F}" type="presParOf" srcId="{C23B23CE-5F27-4323-A0FC-B216395E645C}" destId="{84EA566E-4843-4F2E-A843-F0895972583E}" srcOrd="31" destOrd="0" presId="urn:microsoft.com/office/officeart/2005/8/layout/cycle6"/>
    <dgm:cxn modelId="{202056BB-C57F-4B68-8405-4EDAACE5DD71}" type="presParOf" srcId="{C23B23CE-5F27-4323-A0FC-B216395E645C}" destId="{696E0BD9-79B6-4AE9-9E74-0192D1B0D884}" srcOrd="32" destOrd="0" presId="urn:microsoft.com/office/officeart/2005/8/layout/cycle6"/>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8F324-18A4-4986-A024-1F3A0116FCFC}">
      <dsp:nvSpPr>
        <dsp:cNvPr id="0" name=""/>
        <dsp:cNvSpPr/>
      </dsp:nvSpPr>
      <dsp:spPr>
        <a:xfrm>
          <a:off x="2" y="0"/>
          <a:ext cx="8610595" cy="1447800"/>
        </a:xfrm>
        <a:prstGeom prst="rightArrow">
          <a:avLst/>
        </a:prstGeom>
        <a:solidFill>
          <a:srgbClr val="00467F"/>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C0B01E33-F311-4121-9308-D07C87360884}">
      <dsp:nvSpPr>
        <dsp:cNvPr id="0" name=""/>
        <dsp:cNvSpPr/>
      </dsp:nvSpPr>
      <dsp:spPr>
        <a:xfrm>
          <a:off x="3783" y="434340"/>
          <a:ext cx="1654429" cy="579120"/>
        </a:xfrm>
        <a:prstGeom prst="roundRect">
          <a:avLst/>
        </a:prstGeom>
        <a:solidFill>
          <a:srgbClr val="E3E8EF"/>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00467F"/>
              </a:solidFill>
            </a:rPr>
            <a:t>Step 1: </a:t>
          </a:r>
        </a:p>
        <a:p>
          <a:pPr marL="0" lvl="0" indent="0" algn="ctr" defTabSz="444500">
            <a:lnSpc>
              <a:spcPct val="90000"/>
            </a:lnSpc>
            <a:spcBef>
              <a:spcPct val="0"/>
            </a:spcBef>
            <a:spcAft>
              <a:spcPct val="35000"/>
            </a:spcAft>
            <a:buNone/>
          </a:pPr>
          <a:r>
            <a:rPr lang="en-US" sz="1000" b="1" kern="1200" dirty="0">
              <a:solidFill>
                <a:srgbClr val="00467F"/>
              </a:solidFill>
            </a:rPr>
            <a:t>Verify Account Services</a:t>
          </a:r>
        </a:p>
      </dsp:txBody>
      <dsp:txXfrm>
        <a:off x="32053" y="462610"/>
        <a:ext cx="1597889" cy="522580"/>
      </dsp:txXfrm>
    </dsp:sp>
    <dsp:sp modelId="{87357A81-C130-48B8-A9D2-5EC508699D0F}">
      <dsp:nvSpPr>
        <dsp:cNvPr id="0" name=""/>
        <dsp:cNvSpPr/>
      </dsp:nvSpPr>
      <dsp:spPr>
        <a:xfrm>
          <a:off x="1740934" y="434340"/>
          <a:ext cx="1654429" cy="579120"/>
        </a:xfrm>
        <a:prstGeom prst="roundRect">
          <a:avLst/>
        </a:prstGeom>
        <a:solidFill>
          <a:srgbClr val="E3E8EF"/>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00467F"/>
              </a:solidFill>
            </a:rPr>
            <a:t>Step 2: </a:t>
          </a:r>
        </a:p>
        <a:p>
          <a:pPr marL="0" lvl="0" indent="0" algn="ctr" defTabSz="444500">
            <a:lnSpc>
              <a:spcPct val="90000"/>
            </a:lnSpc>
            <a:spcBef>
              <a:spcPct val="0"/>
            </a:spcBef>
            <a:spcAft>
              <a:spcPct val="35000"/>
            </a:spcAft>
            <a:buNone/>
          </a:pPr>
          <a:r>
            <a:rPr lang="en-US" sz="1000" b="1" kern="1200" dirty="0">
              <a:solidFill>
                <a:srgbClr val="00467F"/>
              </a:solidFill>
            </a:rPr>
            <a:t>Open Accounts</a:t>
          </a:r>
        </a:p>
      </dsp:txBody>
      <dsp:txXfrm>
        <a:off x="1769204" y="462610"/>
        <a:ext cx="1597889" cy="522580"/>
      </dsp:txXfrm>
    </dsp:sp>
    <dsp:sp modelId="{D0DE19B3-C4ED-49D5-BA75-68AD601F2D97}">
      <dsp:nvSpPr>
        <dsp:cNvPr id="0" name=""/>
        <dsp:cNvSpPr/>
      </dsp:nvSpPr>
      <dsp:spPr>
        <a:xfrm>
          <a:off x="3478085" y="434340"/>
          <a:ext cx="1654429" cy="579120"/>
        </a:xfrm>
        <a:prstGeom prst="roundRect">
          <a:avLst/>
        </a:prstGeom>
        <a:solidFill>
          <a:srgbClr val="E3E8EF"/>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00467F"/>
              </a:solidFill>
            </a:rPr>
            <a:t>Step 3: </a:t>
          </a:r>
        </a:p>
        <a:p>
          <a:pPr marL="0" lvl="0" indent="0" algn="ctr" defTabSz="444500">
            <a:lnSpc>
              <a:spcPct val="90000"/>
            </a:lnSpc>
            <a:spcBef>
              <a:spcPct val="0"/>
            </a:spcBef>
            <a:spcAft>
              <a:spcPct val="35000"/>
            </a:spcAft>
            <a:buNone/>
          </a:pPr>
          <a:r>
            <a:rPr lang="en-US" sz="1000" b="1" kern="1200" dirty="0">
              <a:solidFill>
                <a:srgbClr val="00467F"/>
              </a:solidFill>
            </a:rPr>
            <a:t>Execute TM Agreements</a:t>
          </a:r>
        </a:p>
      </dsp:txBody>
      <dsp:txXfrm>
        <a:off x="3506355" y="462610"/>
        <a:ext cx="1597889" cy="522580"/>
      </dsp:txXfrm>
    </dsp:sp>
    <dsp:sp modelId="{09676281-8A5E-41CE-AF45-D924ABCBD385}">
      <dsp:nvSpPr>
        <dsp:cNvPr id="0" name=""/>
        <dsp:cNvSpPr/>
      </dsp:nvSpPr>
      <dsp:spPr>
        <a:xfrm>
          <a:off x="5215236" y="434340"/>
          <a:ext cx="1654429" cy="579120"/>
        </a:xfrm>
        <a:prstGeom prst="roundRect">
          <a:avLst/>
        </a:prstGeom>
        <a:solidFill>
          <a:srgbClr val="E3E8EF"/>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00467F"/>
              </a:solidFill>
            </a:rPr>
            <a:t>Step 4:</a:t>
          </a:r>
        </a:p>
        <a:p>
          <a:pPr marL="0" lvl="0" indent="0" algn="ctr" defTabSz="444500">
            <a:lnSpc>
              <a:spcPct val="90000"/>
            </a:lnSpc>
            <a:spcBef>
              <a:spcPct val="0"/>
            </a:spcBef>
            <a:spcAft>
              <a:spcPct val="35000"/>
            </a:spcAft>
            <a:buNone/>
          </a:pPr>
          <a:r>
            <a:rPr lang="en-US" sz="1000" b="1" kern="1200" dirty="0">
              <a:solidFill>
                <a:srgbClr val="00467F"/>
              </a:solidFill>
            </a:rPr>
            <a:t>Conduct Q&amp;A Session</a:t>
          </a:r>
        </a:p>
      </dsp:txBody>
      <dsp:txXfrm>
        <a:off x="5243506" y="462610"/>
        <a:ext cx="1597889" cy="522580"/>
      </dsp:txXfrm>
    </dsp:sp>
    <dsp:sp modelId="{3CB183ED-ABC9-4FC3-8008-801A5A6A839E}">
      <dsp:nvSpPr>
        <dsp:cNvPr id="0" name=""/>
        <dsp:cNvSpPr/>
      </dsp:nvSpPr>
      <dsp:spPr>
        <a:xfrm>
          <a:off x="6952386" y="434340"/>
          <a:ext cx="1654429" cy="579120"/>
        </a:xfrm>
        <a:prstGeom prst="roundRect">
          <a:avLst/>
        </a:prstGeom>
        <a:solidFill>
          <a:srgbClr val="E3E8EF"/>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00467F"/>
              </a:solidFill>
            </a:rPr>
            <a:t>Step 5: </a:t>
          </a:r>
        </a:p>
        <a:p>
          <a:pPr marL="0" lvl="0" indent="0" algn="ctr" defTabSz="444500">
            <a:lnSpc>
              <a:spcPct val="90000"/>
            </a:lnSpc>
            <a:spcBef>
              <a:spcPct val="0"/>
            </a:spcBef>
            <a:spcAft>
              <a:spcPct val="35000"/>
            </a:spcAft>
            <a:buNone/>
          </a:pPr>
          <a:r>
            <a:rPr lang="en-US" sz="1000" b="1" kern="1200" dirty="0">
              <a:solidFill>
                <a:srgbClr val="00467F"/>
              </a:solidFill>
            </a:rPr>
            <a:t>Implement Services</a:t>
          </a:r>
        </a:p>
      </dsp:txBody>
      <dsp:txXfrm>
        <a:off x="6980656" y="462610"/>
        <a:ext cx="1597889" cy="5225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27B353-0B8A-4D4F-9812-7CC3C98381F4}">
      <dsp:nvSpPr>
        <dsp:cNvPr id="0" name=""/>
        <dsp:cNvSpPr/>
      </dsp:nvSpPr>
      <dsp:spPr>
        <a:xfrm>
          <a:off x="2083735" y="2957"/>
          <a:ext cx="717054" cy="410044"/>
        </a:xfrm>
        <a:prstGeom prst="roundRect">
          <a:avLst/>
        </a:prstGeom>
        <a:solidFill>
          <a:srgbClr val="0046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Transaction</a:t>
          </a:r>
        </a:p>
        <a:p>
          <a:pPr marL="0" lvl="0" indent="0" algn="ctr" defTabSz="342265">
            <a:lnSpc>
              <a:spcPct val="90000"/>
            </a:lnSpc>
            <a:spcBef>
              <a:spcPct val="0"/>
            </a:spcBef>
            <a:spcAft>
              <a:spcPct val="35000"/>
            </a:spcAft>
            <a:buNone/>
          </a:pPr>
          <a:r>
            <a:rPr lang="en-US" sz="770" b="1" kern="1200" dirty="0"/>
            <a:t>Reporting</a:t>
          </a:r>
        </a:p>
      </dsp:txBody>
      <dsp:txXfrm>
        <a:off x="2103752" y="22974"/>
        <a:ext cx="677020" cy="370010"/>
      </dsp:txXfrm>
    </dsp:sp>
    <dsp:sp modelId="{62DCC8D0-66AD-4237-AD42-820EB3B5D485}">
      <dsp:nvSpPr>
        <dsp:cNvPr id="0" name=""/>
        <dsp:cNvSpPr/>
      </dsp:nvSpPr>
      <dsp:spPr>
        <a:xfrm>
          <a:off x="551862" y="198745"/>
          <a:ext cx="3693092" cy="3693092"/>
        </a:xfrm>
        <a:custGeom>
          <a:avLst/>
          <a:gdLst/>
          <a:ahLst/>
          <a:cxnLst/>
          <a:rect l="0" t="0" r="0" b="0"/>
          <a:pathLst>
            <a:path>
              <a:moveTo>
                <a:pt x="2251800" y="45018"/>
              </a:moveTo>
              <a:arcTo wR="1846546" hR="1846546" stAng="16960660" swAng="53763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9474E06-5EFC-4CE5-AA8D-FCE2158A3B8F}">
      <dsp:nvSpPr>
        <dsp:cNvPr id="0" name=""/>
        <dsp:cNvSpPr/>
      </dsp:nvSpPr>
      <dsp:spPr>
        <a:xfrm>
          <a:off x="3082047" y="304566"/>
          <a:ext cx="717054" cy="410044"/>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Real-Time</a:t>
          </a:r>
        </a:p>
        <a:p>
          <a:pPr marL="0" lvl="0" indent="0" algn="ctr" defTabSz="342265">
            <a:lnSpc>
              <a:spcPct val="90000"/>
            </a:lnSpc>
            <a:spcBef>
              <a:spcPct val="0"/>
            </a:spcBef>
            <a:spcAft>
              <a:spcPct val="35000"/>
            </a:spcAft>
            <a:buNone/>
          </a:pPr>
          <a:r>
            <a:rPr lang="en-US" sz="770" b="1" kern="1200" dirty="0"/>
            <a:t>Balances</a:t>
          </a:r>
        </a:p>
      </dsp:txBody>
      <dsp:txXfrm>
        <a:off x="3102064" y="324583"/>
        <a:ext cx="677020" cy="370010"/>
      </dsp:txXfrm>
    </dsp:sp>
    <dsp:sp modelId="{9EC33801-69BD-4CAB-9A58-171CC94590F0}">
      <dsp:nvSpPr>
        <dsp:cNvPr id="0" name=""/>
        <dsp:cNvSpPr/>
      </dsp:nvSpPr>
      <dsp:spPr>
        <a:xfrm>
          <a:off x="610410" y="231320"/>
          <a:ext cx="3693092" cy="3693092"/>
        </a:xfrm>
        <a:custGeom>
          <a:avLst/>
          <a:gdLst/>
          <a:ahLst/>
          <a:cxnLst/>
          <a:rect l="0" t="0" r="0" b="0"/>
          <a:pathLst>
            <a:path>
              <a:moveTo>
                <a:pt x="3095591" y="486539"/>
              </a:moveTo>
              <a:arcTo wR="1846546" hR="1846546" stAng="18753882" swAng="87988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0457C57-58E6-4652-B25D-B6DFCE6605A0}">
      <dsp:nvSpPr>
        <dsp:cNvPr id="0" name=""/>
        <dsp:cNvSpPr/>
      </dsp:nvSpPr>
      <dsp:spPr>
        <a:xfrm>
          <a:off x="3763412" y="1082421"/>
          <a:ext cx="717054" cy="410044"/>
        </a:xfrm>
        <a:prstGeom prst="roundRect">
          <a:avLst/>
        </a:prstGeom>
        <a:solidFill>
          <a:srgbClr val="00A1D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User Permissions</a:t>
          </a:r>
        </a:p>
      </dsp:txBody>
      <dsp:txXfrm>
        <a:off x="3783429" y="1102438"/>
        <a:ext cx="677020" cy="370010"/>
      </dsp:txXfrm>
    </dsp:sp>
    <dsp:sp modelId="{7836605F-AD12-47F7-8AB8-A66246AC8170}">
      <dsp:nvSpPr>
        <dsp:cNvPr id="0" name=""/>
        <dsp:cNvSpPr/>
      </dsp:nvSpPr>
      <dsp:spPr>
        <a:xfrm>
          <a:off x="595716" y="207980"/>
          <a:ext cx="3693092" cy="3693092"/>
        </a:xfrm>
        <a:custGeom>
          <a:avLst/>
          <a:gdLst/>
          <a:ahLst/>
          <a:cxnLst/>
          <a:rect l="0" t="0" r="0" b="0"/>
          <a:pathLst>
            <a:path>
              <a:moveTo>
                <a:pt x="3607367" y="1290450"/>
              </a:moveTo>
              <a:arcTo wR="1846546" hR="1846546" stAng="20548383" swAng="114753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98484F-D422-4808-BB02-D44F687C4BEC}">
      <dsp:nvSpPr>
        <dsp:cNvPr id="0" name=""/>
        <dsp:cNvSpPr/>
      </dsp:nvSpPr>
      <dsp:spPr>
        <a:xfrm>
          <a:off x="3911486" y="2112295"/>
          <a:ext cx="717054" cy="410044"/>
        </a:xfrm>
        <a:prstGeom prst="roundRect">
          <a:avLst/>
        </a:prstGeom>
        <a:solidFill>
          <a:srgbClr val="0046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ACH Origination</a:t>
          </a:r>
        </a:p>
      </dsp:txBody>
      <dsp:txXfrm>
        <a:off x="3931503" y="2132312"/>
        <a:ext cx="677020" cy="370010"/>
      </dsp:txXfrm>
    </dsp:sp>
    <dsp:sp modelId="{A312A1CA-FDE8-4A1A-B01F-B3F3F2968026}">
      <dsp:nvSpPr>
        <dsp:cNvPr id="0" name=""/>
        <dsp:cNvSpPr/>
      </dsp:nvSpPr>
      <dsp:spPr>
        <a:xfrm>
          <a:off x="600328" y="190710"/>
          <a:ext cx="3693092" cy="3693092"/>
        </a:xfrm>
        <a:custGeom>
          <a:avLst/>
          <a:gdLst/>
          <a:ahLst/>
          <a:cxnLst/>
          <a:rect l="0" t="0" r="0" b="0"/>
          <a:pathLst>
            <a:path>
              <a:moveTo>
                <a:pt x="3626708" y="2337213"/>
              </a:moveTo>
              <a:arcTo wR="1846546" hR="1846546" stAng="924590" swAng="106087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0D80F7F-2FE1-4983-8E75-282D0413BCD2}">
      <dsp:nvSpPr>
        <dsp:cNvPr id="0" name=""/>
        <dsp:cNvSpPr/>
      </dsp:nvSpPr>
      <dsp:spPr>
        <a:xfrm>
          <a:off x="3479258" y="3050262"/>
          <a:ext cx="717054" cy="410044"/>
        </a:xfrm>
        <a:prstGeom prst="roundRect">
          <a:avLst/>
        </a:prstGeom>
        <a:solidFill>
          <a:srgbClr val="F5802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Stop Payments</a:t>
          </a:r>
        </a:p>
      </dsp:txBody>
      <dsp:txXfrm>
        <a:off x="3499275" y="3070279"/>
        <a:ext cx="677020" cy="370010"/>
      </dsp:txXfrm>
    </dsp:sp>
    <dsp:sp modelId="{C46EC4D5-1AED-4EB1-9090-5A5F15FC59D0}">
      <dsp:nvSpPr>
        <dsp:cNvPr id="0" name=""/>
        <dsp:cNvSpPr/>
      </dsp:nvSpPr>
      <dsp:spPr>
        <a:xfrm>
          <a:off x="602399" y="195137"/>
          <a:ext cx="3693092" cy="3693092"/>
        </a:xfrm>
        <a:custGeom>
          <a:avLst/>
          <a:gdLst/>
          <a:ahLst/>
          <a:cxnLst/>
          <a:rect l="0" t="0" r="0" b="0"/>
          <a:pathLst>
            <a:path>
              <a:moveTo>
                <a:pt x="3025721" y="3267559"/>
              </a:moveTo>
              <a:arcTo wR="1846546" hR="1846546" stAng="3018822" swAng="68329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0762E40-6DE9-45AD-AB1C-271D82643A7E}">
      <dsp:nvSpPr>
        <dsp:cNvPr id="0" name=""/>
        <dsp:cNvSpPr/>
      </dsp:nvSpPr>
      <dsp:spPr>
        <a:xfrm>
          <a:off x="2603968" y="3612782"/>
          <a:ext cx="717054" cy="410044"/>
        </a:xfrm>
        <a:prstGeom prst="roundRect">
          <a:avLst/>
        </a:prstGeom>
        <a:solidFill>
          <a:srgbClr val="00A1D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Bill Pay</a:t>
          </a:r>
        </a:p>
      </dsp:txBody>
      <dsp:txXfrm>
        <a:off x="2623985" y="3632799"/>
        <a:ext cx="677020" cy="370010"/>
      </dsp:txXfrm>
    </dsp:sp>
    <dsp:sp modelId="{18F08E4B-383C-4F18-B675-2451F6AE751D}">
      <dsp:nvSpPr>
        <dsp:cNvPr id="0" name=""/>
        <dsp:cNvSpPr/>
      </dsp:nvSpPr>
      <dsp:spPr>
        <a:xfrm>
          <a:off x="595716" y="199824"/>
          <a:ext cx="3693092" cy="3693092"/>
        </a:xfrm>
        <a:custGeom>
          <a:avLst/>
          <a:gdLst/>
          <a:ahLst/>
          <a:cxnLst/>
          <a:rect l="0" t="0" r="0" b="0"/>
          <a:pathLst>
            <a:path>
              <a:moveTo>
                <a:pt x="2005030" y="3686278"/>
              </a:moveTo>
              <a:arcTo wR="1846546" hR="1846546" stAng="5104584" swAng="59083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973FBC9-EAEE-4E18-8452-E20D24969D8A}">
      <dsp:nvSpPr>
        <dsp:cNvPr id="0" name=""/>
        <dsp:cNvSpPr/>
      </dsp:nvSpPr>
      <dsp:spPr>
        <a:xfrm>
          <a:off x="1563501" y="3612782"/>
          <a:ext cx="717054" cy="4100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Fraud Inspector</a:t>
          </a:r>
        </a:p>
      </dsp:txBody>
      <dsp:txXfrm>
        <a:off x="1583518" y="3632799"/>
        <a:ext cx="677020" cy="370010"/>
      </dsp:txXfrm>
    </dsp:sp>
    <dsp:sp modelId="{5FCD28B4-840B-4365-83B5-3DE29F7A4DFD}">
      <dsp:nvSpPr>
        <dsp:cNvPr id="0" name=""/>
        <dsp:cNvSpPr/>
      </dsp:nvSpPr>
      <dsp:spPr>
        <a:xfrm>
          <a:off x="564075" y="182010"/>
          <a:ext cx="3693092" cy="3693092"/>
        </a:xfrm>
        <a:custGeom>
          <a:avLst/>
          <a:gdLst/>
          <a:ahLst/>
          <a:cxnLst/>
          <a:rect l="0" t="0" r="0" b="0"/>
          <a:pathLst>
            <a:path>
              <a:moveTo>
                <a:pt x="996158" y="3485623"/>
              </a:moveTo>
              <a:arcTo wR="1846546" hR="1846546" stAng="7045275" swAng="67248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54809A7-3EF3-48BE-AAAA-9FB76B870D70}">
      <dsp:nvSpPr>
        <dsp:cNvPr id="0" name=""/>
        <dsp:cNvSpPr/>
      </dsp:nvSpPr>
      <dsp:spPr>
        <a:xfrm>
          <a:off x="688208" y="3058734"/>
          <a:ext cx="717054" cy="410044"/>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Alerts &amp; Reminders</a:t>
          </a:r>
        </a:p>
      </dsp:txBody>
      <dsp:txXfrm>
        <a:off x="708225" y="3078751"/>
        <a:ext cx="677020" cy="370010"/>
      </dsp:txXfrm>
    </dsp:sp>
    <dsp:sp modelId="{54EC941D-A80F-4724-A484-F3CB471815F9}">
      <dsp:nvSpPr>
        <dsp:cNvPr id="0" name=""/>
        <dsp:cNvSpPr/>
      </dsp:nvSpPr>
      <dsp:spPr>
        <a:xfrm>
          <a:off x="595716" y="207980"/>
          <a:ext cx="3693092" cy="3693092"/>
        </a:xfrm>
        <a:custGeom>
          <a:avLst/>
          <a:gdLst/>
          <a:ahLst/>
          <a:cxnLst/>
          <a:rect l="0" t="0" r="0" b="0"/>
          <a:pathLst>
            <a:path>
              <a:moveTo>
                <a:pt x="293753" y="2845829"/>
              </a:moveTo>
              <a:arcTo wR="1846546" hR="1846546" stAng="8834228" swAng="107432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082F19E-DEE5-4228-A347-FB56D439F47B}">
      <dsp:nvSpPr>
        <dsp:cNvPr id="0" name=""/>
        <dsp:cNvSpPr/>
      </dsp:nvSpPr>
      <dsp:spPr>
        <a:xfrm>
          <a:off x="255983" y="2112295"/>
          <a:ext cx="717054" cy="410044"/>
        </a:xfrm>
        <a:prstGeom prst="roundRect">
          <a:avLst/>
        </a:prstGeom>
        <a:solidFill>
          <a:srgbClr val="00A1D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Images</a:t>
          </a:r>
        </a:p>
      </dsp:txBody>
      <dsp:txXfrm>
        <a:off x="276000" y="2132312"/>
        <a:ext cx="677020" cy="370010"/>
      </dsp:txXfrm>
    </dsp:sp>
    <dsp:sp modelId="{4A470CD7-71DF-420B-A56C-685CCAE1E08A}">
      <dsp:nvSpPr>
        <dsp:cNvPr id="0" name=""/>
        <dsp:cNvSpPr/>
      </dsp:nvSpPr>
      <dsp:spPr>
        <a:xfrm>
          <a:off x="595716" y="207980"/>
          <a:ext cx="3693092" cy="3693092"/>
        </a:xfrm>
        <a:custGeom>
          <a:avLst/>
          <a:gdLst/>
          <a:ahLst/>
          <a:cxnLst/>
          <a:rect l="0" t="0" r="0" b="0"/>
          <a:pathLst>
            <a:path>
              <a:moveTo>
                <a:pt x="718" y="1898058"/>
              </a:moveTo>
              <a:arcTo wR="1846546" hR="1846546" stAng="10704086" swAng="114753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97B84A-E9F9-4C39-9149-02C3F5024DBD}">
      <dsp:nvSpPr>
        <dsp:cNvPr id="0" name=""/>
        <dsp:cNvSpPr/>
      </dsp:nvSpPr>
      <dsp:spPr>
        <a:xfrm>
          <a:off x="404057" y="1082421"/>
          <a:ext cx="717054" cy="410044"/>
        </a:xfrm>
        <a:prstGeom prst="roundRect">
          <a:avLst/>
        </a:prstGeom>
        <a:solidFill>
          <a:srgbClr val="0046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Mobile </a:t>
          </a:r>
        </a:p>
        <a:p>
          <a:pPr marL="0" lvl="0" indent="0" algn="ctr" defTabSz="342265">
            <a:lnSpc>
              <a:spcPct val="90000"/>
            </a:lnSpc>
            <a:spcBef>
              <a:spcPct val="0"/>
            </a:spcBef>
            <a:spcAft>
              <a:spcPct val="35000"/>
            </a:spcAft>
            <a:buNone/>
          </a:pPr>
          <a:r>
            <a:rPr lang="en-US" sz="770" b="1" kern="1200" dirty="0"/>
            <a:t>Banking</a:t>
          </a:r>
        </a:p>
      </dsp:txBody>
      <dsp:txXfrm>
        <a:off x="424074" y="1102438"/>
        <a:ext cx="677020" cy="370010"/>
      </dsp:txXfrm>
    </dsp:sp>
    <dsp:sp modelId="{E7DB2D0F-DB52-43AD-BF4B-020CBBA83DC3}">
      <dsp:nvSpPr>
        <dsp:cNvPr id="0" name=""/>
        <dsp:cNvSpPr/>
      </dsp:nvSpPr>
      <dsp:spPr>
        <a:xfrm>
          <a:off x="609765" y="184916"/>
          <a:ext cx="3693092" cy="3693092"/>
        </a:xfrm>
        <a:custGeom>
          <a:avLst/>
          <a:gdLst/>
          <a:ahLst/>
          <a:cxnLst/>
          <a:rect l="0" t="0" r="0" b="0"/>
          <a:pathLst>
            <a:path>
              <a:moveTo>
                <a:pt x="265082" y="893285"/>
              </a:moveTo>
              <a:arcTo wR="1846546" hR="1846546" stAng="12664821" swAng="90078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14DC84F-A387-46C2-B6A6-9F1C483B1BC6}">
      <dsp:nvSpPr>
        <dsp:cNvPr id="0" name=""/>
        <dsp:cNvSpPr/>
      </dsp:nvSpPr>
      <dsp:spPr>
        <a:xfrm>
          <a:off x="1085417" y="287624"/>
          <a:ext cx="717054" cy="410044"/>
        </a:xfrm>
        <a:prstGeom prst="roundRect">
          <a:avLst/>
        </a:prstGeom>
        <a:solidFill>
          <a:srgbClr val="F5802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42265">
            <a:lnSpc>
              <a:spcPct val="90000"/>
            </a:lnSpc>
            <a:spcBef>
              <a:spcPct val="0"/>
            </a:spcBef>
            <a:spcAft>
              <a:spcPct val="35000"/>
            </a:spcAft>
            <a:buNone/>
          </a:pPr>
          <a:r>
            <a:rPr lang="en-US" sz="770" b="1" kern="1200" dirty="0"/>
            <a:t>Online Statements</a:t>
          </a:r>
        </a:p>
      </dsp:txBody>
      <dsp:txXfrm>
        <a:off x="1105434" y="307641"/>
        <a:ext cx="677020" cy="370010"/>
      </dsp:txXfrm>
    </dsp:sp>
    <dsp:sp modelId="{696E0BD9-79B6-4AE9-9E74-0192D1B0D884}">
      <dsp:nvSpPr>
        <dsp:cNvPr id="0" name=""/>
        <dsp:cNvSpPr/>
      </dsp:nvSpPr>
      <dsp:spPr>
        <a:xfrm>
          <a:off x="550942" y="216269"/>
          <a:ext cx="3693092" cy="3693092"/>
        </a:xfrm>
        <a:custGeom>
          <a:avLst/>
          <a:gdLst/>
          <a:ahLst/>
          <a:cxnLst/>
          <a:rect l="0" t="0" r="0" b="0"/>
          <a:pathLst>
            <a:path>
              <a:moveTo>
                <a:pt x="1254277" y="97560"/>
              </a:moveTo>
              <a:arcTo wR="1846546" hR="1846546" stAng="15077525" swAng="53010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4B6040E-27DF-40D8-B53B-A0816384224B}" type="datetimeFigureOut">
              <a:rPr lang="en-US" smtClean="0"/>
              <a:t>3/13/2019</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6EA5C55-08A3-4CC8-B04F-759DF4931FC5}" type="slidenum">
              <a:rPr lang="en-US" smtClean="0"/>
              <a:t>‹#›</a:t>
            </a:fld>
            <a:endParaRPr lang="en-US" dirty="0"/>
          </a:p>
        </p:txBody>
      </p:sp>
    </p:spTree>
    <p:extLst>
      <p:ext uri="{BB962C8B-B14F-4D97-AF65-F5344CB8AC3E}">
        <p14:creationId xmlns:p14="http://schemas.microsoft.com/office/powerpoint/2010/main" val="2775105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4076E9F-D262-47AD-9CFA-B25019D5C8F5}" type="datetimeFigureOut">
              <a:rPr lang="en-US" smtClean="0"/>
              <a:t>3/13/2019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C37C1D2-BFF3-4AF3-A31F-225DCF13E29D}" type="slidenum">
              <a:rPr lang="en-US" smtClean="0"/>
              <a:t>‹#›</a:t>
            </a:fld>
            <a:endParaRPr lang="en-US" dirty="0"/>
          </a:p>
        </p:txBody>
      </p:sp>
    </p:spTree>
    <p:extLst>
      <p:ext uri="{BB962C8B-B14F-4D97-AF65-F5344CB8AC3E}">
        <p14:creationId xmlns:p14="http://schemas.microsoft.com/office/powerpoint/2010/main" val="2751508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6BC90E-D74C-43FE-9C50-AFEFB1EC4386}"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86043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6BC90E-D74C-43FE-9C50-AFEFB1EC4386}"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957187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669" eaLnBrk="0" hangingPunct="0">
              <a:defRPr sz="700" i="1">
                <a:solidFill>
                  <a:schemeClr val="tx1"/>
                </a:solidFill>
                <a:latin typeface="Arial" charset="0"/>
                <a:ea typeface="ＭＳ Ｐゴシック" charset="0"/>
                <a:cs typeface="ＭＳ Ｐゴシック" charset="0"/>
              </a:defRPr>
            </a:lvl1pPr>
            <a:lvl2pPr marL="742884" indent="-285725" defTabSz="920669" eaLnBrk="0" hangingPunct="0">
              <a:defRPr sz="700" i="1">
                <a:solidFill>
                  <a:schemeClr val="tx1"/>
                </a:solidFill>
                <a:latin typeface="Arial" charset="0"/>
                <a:ea typeface="ＭＳ Ｐゴシック" charset="0"/>
                <a:cs typeface="ＭＳ Ｐゴシック" charset="0"/>
              </a:defRPr>
            </a:lvl2pPr>
            <a:lvl3pPr marL="1142899" indent="-228580" defTabSz="920669" eaLnBrk="0" hangingPunct="0">
              <a:defRPr sz="700" i="1">
                <a:solidFill>
                  <a:schemeClr val="tx1"/>
                </a:solidFill>
                <a:latin typeface="Arial" charset="0"/>
                <a:ea typeface="ＭＳ Ｐゴシック" charset="0"/>
                <a:cs typeface="ＭＳ Ｐゴシック" charset="0"/>
              </a:defRPr>
            </a:lvl3pPr>
            <a:lvl4pPr marL="1600058" indent="-228580" defTabSz="920669" eaLnBrk="0" hangingPunct="0">
              <a:defRPr sz="700" i="1">
                <a:solidFill>
                  <a:schemeClr val="tx1"/>
                </a:solidFill>
                <a:latin typeface="Arial" charset="0"/>
                <a:ea typeface="ＭＳ Ｐゴシック" charset="0"/>
                <a:cs typeface="ＭＳ Ｐゴシック" charset="0"/>
              </a:defRPr>
            </a:lvl4pPr>
            <a:lvl5pPr marL="2057218" indent="-228580" defTabSz="920669" eaLnBrk="0" hangingPunct="0">
              <a:defRPr sz="700" i="1">
                <a:solidFill>
                  <a:schemeClr val="tx1"/>
                </a:solidFill>
                <a:latin typeface="Arial" charset="0"/>
                <a:ea typeface="ＭＳ Ｐゴシック" charset="0"/>
                <a:cs typeface="ＭＳ Ｐゴシック" charset="0"/>
              </a:defRPr>
            </a:lvl5pPr>
            <a:lvl6pPr marL="2514378" indent="-228580" defTabSz="920669" eaLnBrk="0" fontAlgn="base" hangingPunct="0">
              <a:spcBef>
                <a:spcPct val="5000"/>
              </a:spcBef>
              <a:spcAft>
                <a:spcPct val="0"/>
              </a:spcAft>
              <a:defRPr sz="700" i="1">
                <a:solidFill>
                  <a:schemeClr val="tx1"/>
                </a:solidFill>
                <a:latin typeface="Arial" charset="0"/>
                <a:ea typeface="ＭＳ Ｐゴシック" charset="0"/>
                <a:cs typeface="ＭＳ Ｐゴシック" charset="0"/>
              </a:defRPr>
            </a:lvl6pPr>
            <a:lvl7pPr marL="2971537" indent="-228580" defTabSz="920669" eaLnBrk="0" fontAlgn="base" hangingPunct="0">
              <a:spcBef>
                <a:spcPct val="5000"/>
              </a:spcBef>
              <a:spcAft>
                <a:spcPct val="0"/>
              </a:spcAft>
              <a:defRPr sz="700" i="1">
                <a:solidFill>
                  <a:schemeClr val="tx1"/>
                </a:solidFill>
                <a:latin typeface="Arial" charset="0"/>
                <a:ea typeface="ＭＳ Ｐゴシック" charset="0"/>
                <a:cs typeface="ＭＳ Ｐゴシック" charset="0"/>
              </a:defRPr>
            </a:lvl7pPr>
            <a:lvl8pPr marL="3428697" indent="-228580" defTabSz="920669" eaLnBrk="0" fontAlgn="base" hangingPunct="0">
              <a:spcBef>
                <a:spcPct val="5000"/>
              </a:spcBef>
              <a:spcAft>
                <a:spcPct val="0"/>
              </a:spcAft>
              <a:defRPr sz="700" i="1">
                <a:solidFill>
                  <a:schemeClr val="tx1"/>
                </a:solidFill>
                <a:latin typeface="Arial" charset="0"/>
                <a:ea typeface="ＭＳ Ｐゴシック" charset="0"/>
                <a:cs typeface="ＭＳ Ｐゴシック" charset="0"/>
              </a:defRPr>
            </a:lvl8pPr>
            <a:lvl9pPr marL="3885857" indent="-228580" defTabSz="920669" eaLnBrk="0" fontAlgn="base" hangingPunct="0">
              <a:spcBef>
                <a:spcPct val="5000"/>
              </a:spcBef>
              <a:spcAft>
                <a:spcPct val="0"/>
              </a:spcAft>
              <a:defRPr sz="700" i="1">
                <a:solidFill>
                  <a:schemeClr val="tx1"/>
                </a:solidFill>
                <a:latin typeface="Arial" charset="0"/>
                <a:ea typeface="ＭＳ Ｐゴシック" charset="0"/>
                <a:cs typeface="ＭＳ Ｐゴシック" charset="0"/>
              </a:defRPr>
            </a:lvl9pPr>
          </a:lstStyle>
          <a:p>
            <a:fld id="{6E50C05E-7B4C-D146-BC29-6ED89C7B5FE1}" type="slidenum">
              <a:rPr lang="en-US" sz="1100" i="0">
                <a:solidFill>
                  <a:prstClr val="black"/>
                </a:solidFill>
                <a:latin typeface="Trebuchet MS"/>
              </a:rPr>
              <a:pPr/>
              <a:t>9</a:t>
            </a:fld>
            <a:endParaRPr lang="en-US" sz="1100" i="0" dirty="0">
              <a:solidFill>
                <a:prstClr val="black"/>
              </a:solidFill>
              <a:latin typeface="Trebuchet MS"/>
            </a:endParaRPr>
          </a:p>
        </p:txBody>
      </p:sp>
      <p:sp>
        <p:nvSpPr>
          <p:cNvPr id="26627" name="Rectangle 2"/>
          <p:cNvSpPr>
            <a:spLocks noGrp="1" noRot="1" noChangeAspect="1" noChangeArrowheads="1" noTextEdit="1"/>
          </p:cNvSpPr>
          <p:nvPr>
            <p:ph type="sldImg"/>
          </p:nvPr>
        </p:nvSpPr>
        <p:spPr>
          <a:ln/>
        </p:spPr>
      </p:sp>
      <p:sp>
        <p:nvSpPr>
          <p:cNvPr id="2" name="Notes Placeholder 1"/>
          <p:cNvSpPr>
            <a:spLocks noGrp="1"/>
          </p:cNvSpPr>
          <p:nvPr>
            <p:ph type="body" sz="quarter" idx="10"/>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34" indent="-171434">
              <a:buFont typeface="Arial" panose="020B0604020202020204" pitchFamily="34" charset="0"/>
              <a:buChar char="•"/>
            </a:pPr>
            <a:endParaRPr lang="en-US" sz="800" dirty="0">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fld id="{F756F0FE-6096-4376-AB9F-8ECDEADA3287}"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039470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defTabSz="914320">
              <a:defRPr/>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wmf"/><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wmf"/><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wmf"/><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wmf"/><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7.bin"/><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wmf"/><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6D6C96ED-5E71-4D0E-ADAE-82B1D7887C2C}" type="datetime1">
              <a:rPr lang="en-US" smtClean="0">
                <a:solidFill>
                  <a:srgbClr val="CCD1B9"/>
                </a:solidFill>
              </a:rPr>
              <a:t>3/13/2019</a:t>
            </a:fld>
            <a:endParaRPr lang="en-US" dirty="0">
              <a:solidFill>
                <a:srgbClr val="CCD1B9"/>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63B9DE71-4A56-45DD-B409-270FCBBB919D}"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solidFill>
                <a:srgbClr val="CCD1B9"/>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1018826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5C05CC-6D4D-490C-AFA0-065C644AF289}" type="datetime1">
              <a:rPr lang="en-US" smtClean="0">
                <a:solidFill>
                  <a:srgbClr val="534949"/>
                </a:solidFill>
              </a:rPr>
              <a:t>3/13/2019</a:t>
            </a:fld>
            <a:endParaRPr lang="en-US" dirty="0">
              <a:solidFill>
                <a:srgbClr val="534949"/>
              </a:solidFill>
            </a:endParaRPr>
          </a:p>
        </p:txBody>
      </p:sp>
      <p:sp>
        <p:nvSpPr>
          <p:cNvPr id="5" name="Footer Placeholder 4"/>
          <p:cNvSpPr>
            <a:spLocks noGrp="1"/>
          </p:cNvSpPr>
          <p:nvPr>
            <p:ph type="ftr" sz="quarter" idx="11"/>
          </p:nvPr>
        </p:nvSpPr>
        <p:spPr/>
        <p:txBody>
          <a:bodyPr/>
          <a:lstStyle/>
          <a:p>
            <a:endParaRPr lang="en-US" dirty="0">
              <a:solidFill>
                <a:srgbClr val="534949"/>
              </a:solidFill>
            </a:endParaRPr>
          </a:p>
        </p:txBody>
      </p:sp>
      <p:sp>
        <p:nvSpPr>
          <p:cNvPr id="6" name="Slide Number Placeholder 5"/>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Tree>
    <p:extLst>
      <p:ext uri="{BB962C8B-B14F-4D97-AF65-F5344CB8AC3E}">
        <p14:creationId xmlns:p14="http://schemas.microsoft.com/office/powerpoint/2010/main" val="88039937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p:cSld name="50/5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913" y="1054119"/>
            <a:ext cx="4129975" cy="4483100"/>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sz="1200">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sldNum" sz="quarter" idx="11"/>
          </p:nvPr>
        </p:nvSpPr>
        <p:spPr>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8" name="Content Placeholder 2"/>
          <p:cNvSpPr>
            <a:spLocks noGrp="1"/>
          </p:cNvSpPr>
          <p:nvPr>
            <p:ph idx="13"/>
          </p:nvPr>
        </p:nvSpPr>
        <p:spPr>
          <a:xfrm>
            <a:off x="4718304" y="1054119"/>
            <a:ext cx="4129975" cy="4483100"/>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2285296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p:cSld name="25/25/25/25_Title and Content">
    <p:spTree>
      <p:nvGrpSpPr>
        <p:cNvPr id="1" name=""/>
        <p:cNvGrpSpPr/>
        <p:nvPr/>
      </p:nvGrpSpPr>
      <p:grpSpPr>
        <a:xfrm>
          <a:off x="0" y="0"/>
          <a:ext cx="0" cy="0"/>
          <a:chOff x="0" y="0"/>
          <a:chExt cx="0" cy="0"/>
        </a:xfrm>
      </p:grpSpPr>
      <p:sp>
        <p:nvSpPr>
          <p:cNvPr id="26" name="Text Placeholder 25"/>
          <p:cNvSpPr>
            <a:spLocks noGrp="1"/>
          </p:cNvSpPr>
          <p:nvPr>
            <p:ph type="body" sz="quarter" idx="24"/>
          </p:nvPr>
        </p:nvSpPr>
        <p:spPr>
          <a:xfrm>
            <a:off x="293688" y="1058333"/>
            <a:ext cx="4168245" cy="2396067"/>
          </a:xfrm>
        </p:spPr>
        <p:txBody>
          <a:bodyPr/>
          <a:lstStyle>
            <a:lvl1pPr>
              <a:lnSpc>
                <a:spcPct val="100000"/>
              </a:lnSpc>
              <a:defRPr>
                <a:solidFill>
                  <a:srgbClr val="00467F"/>
                </a:solidFill>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sldNum" sz="quarter" idx="11"/>
          </p:nvPr>
        </p:nvSpPr>
        <p:spPr>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8" name="Content Placeholder 2"/>
          <p:cNvSpPr>
            <a:spLocks noGrp="1"/>
          </p:cNvSpPr>
          <p:nvPr>
            <p:ph idx="13"/>
          </p:nvPr>
        </p:nvSpPr>
        <p:spPr>
          <a:xfrm>
            <a:off x="4718304" y="1452071"/>
            <a:ext cx="4129975" cy="1985395"/>
          </a:xfrm>
        </p:spPr>
        <p:txBody>
          <a:bodyPr/>
          <a:lstStyle>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a:solidFill>
                  <a:srgbClr val="666666"/>
                </a:solidFill>
              </a:defRPr>
            </a:lvl5pPr>
          </a:lstStyle>
          <a:p>
            <a:pPr lvl="0"/>
            <a:r>
              <a:rPr lang="en-US"/>
              <a:t>Click to edit Master text styles</a:t>
            </a:r>
          </a:p>
        </p:txBody>
      </p:sp>
      <p:sp>
        <p:nvSpPr>
          <p:cNvPr id="18" name="Line 3"/>
          <p:cNvSpPr>
            <a:spLocks noChangeShapeType="1"/>
          </p:cNvSpPr>
          <p:nvPr/>
        </p:nvSpPr>
        <p:spPr bwMode="auto">
          <a:xfrm flipV="1">
            <a:off x="4718302" y="1379730"/>
            <a:ext cx="4159781" cy="15823"/>
          </a:xfrm>
          <a:prstGeom prst="line">
            <a:avLst/>
          </a:prstGeom>
          <a:noFill/>
          <a:ln w="9525">
            <a:solidFill>
              <a:srgbClr val="C2C2C2"/>
            </a:solidFill>
            <a:round/>
            <a:headEnd/>
            <a:tailEnd/>
          </a:ln>
        </p:spPr>
        <p:txBody>
          <a:bodyPr/>
          <a:lstStyle/>
          <a:p>
            <a:pPr defTabSz="457200"/>
            <a:endParaRPr lang="en-US" dirty="0">
              <a:solidFill>
                <a:srgbClr val="00467F"/>
              </a:solidFill>
              <a:latin typeface="Trebuchet MS"/>
              <a:ea typeface="Trebuchet MS"/>
            </a:endParaRPr>
          </a:p>
        </p:txBody>
      </p:sp>
      <p:sp>
        <p:nvSpPr>
          <p:cNvPr id="19" name="Text Placeholder 12"/>
          <p:cNvSpPr>
            <a:spLocks noGrp="1"/>
          </p:cNvSpPr>
          <p:nvPr>
            <p:ph type="body" sz="quarter" idx="19"/>
          </p:nvPr>
        </p:nvSpPr>
        <p:spPr>
          <a:xfrm>
            <a:off x="4718304" y="1159599"/>
            <a:ext cx="4134379" cy="245533"/>
          </a:xfrm>
          <a:ln>
            <a:noFill/>
          </a:ln>
        </p:spPr>
        <p:txBody>
          <a:bodyPr/>
          <a:lstStyle>
            <a:lvl1pPr>
              <a:defRPr sz="1000">
                <a:solidFill>
                  <a:srgbClr val="00467F"/>
                </a:solidFill>
              </a:defRPr>
            </a:lvl1pPr>
            <a:lvl2pPr>
              <a:defRPr sz="1000"/>
            </a:lvl2pPr>
            <a:lvl3pPr>
              <a:defRPr sz="1000"/>
            </a:lvl3pPr>
            <a:lvl4pPr>
              <a:defRPr sz="1000"/>
            </a:lvl4pPr>
            <a:lvl5pPr>
              <a:defRPr sz="1000"/>
            </a:lvl5pPr>
          </a:lstStyle>
          <a:p>
            <a:pPr lvl="0"/>
            <a:r>
              <a:rPr lang="en-US"/>
              <a:t>Click to edit Master text styles</a:t>
            </a:r>
          </a:p>
        </p:txBody>
      </p:sp>
      <p:sp>
        <p:nvSpPr>
          <p:cNvPr id="20" name="Content Placeholder 2"/>
          <p:cNvSpPr>
            <a:spLocks noGrp="1"/>
          </p:cNvSpPr>
          <p:nvPr>
            <p:ph idx="20"/>
          </p:nvPr>
        </p:nvSpPr>
        <p:spPr>
          <a:xfrm>
            <a:off x="303913" y="3812370"/>
            <a:ext cx="4129975" cy="1985395"/>
          </a:xfrm>
        </p:spPr>
        <p:txBody>
          <a:bodyPr/>
          <a:lstStyle>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sz="1200">
                <a:solidFill>
                  <a:srgbClr val="666666"/>
                </a:solidFill>
              </a:defRPr>
            </a:lvl5pPr>
          </a:lstStyle>
          <a:p>
            <a:pPr lvl="0"/>
            <a:r>
              <a:rPr lang="en-US"/>
              <a:t>Click to edit Master text styles</a:t>
            </a:r>
          </a:p>
        </p:txBody>
      </p:sp>
      <p:sp>
        <p:nvSpPr>
          <p:cNvPr id="21" name="Content Placeholder 2"/>
          <p:cNvSpPr>
            <a:spLocks noGrp="1"/>
          </p:cNvSpPr>
          <p:nvPr>
            <p:ph idx="21"/>
          </p:nvPr>
        </p:nvSpPr>
        <p:spPr>
          <a:xfrm>
            <a:off x="4718304" y="3812370"/>
            <a:ext cx="4129975" cy="1985395"/>
          </a:xfrm>
        </p:spPr>
        <p:txBody>
          <a:bodyPr/>
          <a:lstStyle>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a:solidFill>
                  <a:srgbClr val="666666"/>
                </a:solidFill>
              </a:defRPr>
            </a:lvl5pPr>
          </a:lstStyle>
          <a:p>
            <a:pPr lvl="0"/>
            <a:r>
              <a:rPr lang="en-US"/>
              <a:t>Click to edit Master text styles</a:t>
            </a:r>
          </a:p>
        </p:txBody>
      </p:sp>
      <p:sp>
        <p:nvSpPr>
          <p:cNvPr id="22" name="Line 3"/>
          <p:cNvSpPr>
            <a:spLocks noChangeShapeType="1"/>
          </p:cNvSpPr>
          <p:nvPr/>
        </p:nvSpPr>
        <p:spPr bwMode="auto">
          <a:xfrm flipV="1">
            <a:off x="293686" y="3740029"/>
            <a:ext cx="4159781" cy="15823"/>
          </a:xfrm>
          <a:prstGeom prst="line">
            <a:avLst/>
          </a:prstGeom>
          <a:noFill/>
          <a:ln w="9525">
            <a:solidFill>
              <a:srgbClr val="C2C2C2"/>
            </a:solidFill>
            <a:round/>
            <a:headEnd/>
            <a:tailEnd/>
          </a:ln>
        </p:spPr>
        <p:txBody>
          <a:bodyPr/>
          <a:lstStyle/>
          <a:p>
            <a:pPr defTabSz="457200"/>
            <a:endParaRPr lang="en-US" dirty="0">
              <a:solidFill>
                <a:srgbClr val="00467F"/>
              </a:solidFill>
              <a:latin typeface="Trebuchet MS"/>
              <a:ea typeface="Trebuchet MS"/>
            </a:endParaRPr>
          </a:p>
        </p:txBody>
      </p:sp>
      <p:sp>
        <p:nvSpPr>
          <p:cNvPr id="23" name="Text Placeholder 12"/>
          <p:cNvSpPr>
            <a:spLocks noGrp="1"/>
          </p:cNvSpPr>
          <p:nvPr>
            <p:ph type="body" sz="quarter" idx="22"/>
          </p:nvPr>
        </p:nvSpPr>
        <p:spPr>
          <a:xfrm>
            <a:off x="293688" y="3519898"/>
            <a:ext cx="4134379" cy="245533"/>
          </a:xfrm>
          <a:ln>
            <a:noFill/>
          </a:ln>
        </p:spPr>
        <p:txBody>
          <a:bodyPr/>
          <a:lstStyle>
            <a:lvl1pPr>
              <a:defRPr sz="1000">
                <a:solidFill>
                  <a:srgbClr val="00467F"/>
                </a:solidFill>
              </a:defRPr>
            </a:lvl1pPr>
            <a:lvl2pPr>
              <a:defRPr sz="1000"/>
            </a:lvl2pPr>
            <a:lvl3pPr>
              <a:defRPr sz="1000"/>
            </a:lvl3pPr>
            <a:lvl4pPr>
              <a:defRPr sz="1000"/>
            </a:lvl4pPr>
            <a:lvl5pPr>
              <a:defRPr sz="1000"/>
            </a:lvl5pPr>
          </a:lstStyle>
          <a:p>
            <a:pPr lvl="0"/>
            <a:r>
              <a:rPr lang="en-US"/>
              <a:t>Click to edit Master text styles</a:t>
            </a:r>
          </a:p>
        </p:txBody>
      </p:sp>
      <p:sp>
        <p:nvSpPr>
          <p:cNvPr id="24" name="Line 3"/>
          <p:cNvSpPr>
            <a:spLocks noChangeShapeType="1"/>
          </p:cNvSpPr>
          <p:nvPr/>
        </p:nvSpPr>
        <p:spPr bwMode="auto">
          <a:xfrm flipV="1">
            <a:off x="4718302" y="3740029"/>
            <a:ext cx="4159781" cy="15823"/>
          </a:xfrm>
          <a:prstGeom prst="line">
            <a:avLst/>
          </a:prstGeom>
          <a:noFill/>
          <a:ln w="9525">
            <a:solidFill>
              <a:srgbClr val="C2C2C2"/>
            </a:solidFill>
            <a:round/>
            <a:headEnd/>
            <a:tailEnd/>
          </a:ln>
        </p:spPr>
        <p:txBody>
          <a:bodyPr/>
          <a:lstStyle/>
          <a:p>
            <a:pPr defTabSz="457200"/>
            <a:endParaRPr lang="en-US" dirty="0">
              <a:solidFill>
                <a:srgbClr val="00467F"/>
              </a:solidFill>
              <a:latin typeface="Trebuchet MS"/>
              <a:ea typeface="Trebuchet MS"/>
            </a:endParaRPr>
          </a:p>
        </p:txBody>
      </p:sp>
      <p:sp>
        <p:nvSpPr>
          <p:cNvPr id="25" name="Text Placeholder 12"/>
          <p:cNvSpPr>
            <a:spLocks noGrp="1"/>
          </p:cNvSpPr>
          <p:nvPr>
            <p:ph type="body" sz="quarter" idx="23"/>
          </p:nvPr>
        </p:nvSpPr>
        <p:spPr>
          <a:xfrm>
            <a:off x="4718304" y="3519898"/>
            <a:ext cx="4134379" cy="245533"/>
          </a:xfrm>
          <a:ln>
            <a:noFill/>
          </a:ln>
        </p:spPr>
        <p:txBody>
          <a:bodyPr/>
          <a:lstStyle>
            <a:lvl1pPr>
              <a:defRPr sz="1000">
                <a:solidFill>
                  <a:srgbClr val="00467F"/>
                </a:solidFill>
              </a:defRPr>
            </a:lvl1pPr>
            <a:lvl2pPr>
              <a:defRPr sz="1000"/>
            </a:lvl2pPr>
            <a:lvl3pPr>
              <a:defRPr sz="1000"/>
            </a:lvl3pPr>
            <a:lvl4pPr>
              <a:defRPr sz="1000"/>
            </a:lvl4pPr>
            <a:lvl5pPr>
              <a:defRPr sz="1000"/>
            </a:lvl5pPr>
          </a:lstStyle>
          <a:p>
            <a:pPr lvl="0"/>
            <a:r>
              <a:rPr lang="en-US"/>
              <a:t>Click to edit Master text styles</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310307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p:cSld name="30/7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914" y="1054119"/>
            <a:ext cx="1993200" cy="4483100"/>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sldNum" sz="quarter" idx="11"/>
          </p:nvPr>
        </p:nvSpPr>
        <p:spPr>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8" name="Content Placeholder 2"/>
          <p:cNvSpPr>
            <a:spLocks noGrp="1"/>
          </p:cNvSpPr>
          <p:nvPr>
            <p:ph idx="13"/>
          </p:nvPr>
        </p:nvSpPr>
        <p:spPr>
          <a:xfrm>
            <a:off x="2638426" y="1054119"/>
            <a:ext cx="6209854" cy="4483100"/>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7797094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p:cSld name="Title and Content - Side Bar">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913" y="1054121"/>
            <a:ext cx="6505026" cy="4483100"/>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sldNum" sz="quarter" idx="11"/>
          </p:nvPr>
        </p:nvSpPr>
        <p:spPr>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6" name="Line 3"/>
          <p:cNvSpPr>
            <a:spLocks noChangeShapeType="1"/>
          </p:cNvSpPr>
          <p:nvPr/>
        </p:nvSpPr>
        <p:spPr bwMode="auto">
          <a:xfrm>
            <a:off x="7180263" y="990600"/>
            <a:ext cx="0" cy="4489711"/>
          </a:xfrm>
          <a:prstGeom prst="line">
            <a:avLst/>
          </a:prstGeom>
          <a:noFill/>
          <a:ln w="9525">
            <a:solidFill>
              <a:srgbClr val="C2C2C2"/>
            </a:solidFill>
            <a:round/>
            <a:headEnd/>
            <a:tailEnd/>
          </a:ln>
        </p:spPr>
        <p:txBody>
          <a:bodyPr/>
          <a:lstStyle/>
          <a:p>
            <a:pPr defTabSz="457200"/>
            <a:endParaRPr lang="en-US" dirty="0">
              <a:solidFill>
                <a:srgbClr val="404040"/>
              </a:solidFill>
              <a:latin typeface="Trebuchet MS"/>
              <a:ea typeface="Trebuchet MS"/>
            </a:endParaRP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6147071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Section Header - Orange">
    <p:spTree>
      <p:nvGrpSpPr>
        <p:cNvPr id="1" name=""/>
        <p:cNvGrpSpPr/>
        <p:nvPr/>
      </p:nvGrpSpPr>
      <p:grpSpPr>
        <a:xfrm>
          <a:off x="0" y="0"/>
          <a:ext cx="0" cy="0"/>
          <a:chOff x="0" y="0"/>
          <a:chExt cx="0" cy="0"/>
        </a:xfrm>
      </p:grpSpPr>
      <p:pic>
        <p:nvPicPr>
          <p:cNvPr id="11" name="Picture 10" descr="arc.wmf"/>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6037438"/>
            <a:ext cx="9144000" cy="837037"/>
          </a:xfrm>
          <a:prstGeom prst="rect">
            <a:avLst/>
          </a:prstGeom>
        </p:spPr>
      </p:pic>
      <p:pic>
        <p:nvPicPr>
          <p:cNvPr id="12" name="Picture 11" descr="STI-Preferred.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092860" y="6266174"/>
            <a:ext cx="841668" cy="487057"/>
          </a:xfrm>
          <a:prstGeom prst="rect">
            <a:avLst/>
          </a:prstGeom>
        </p:spPr>
      </p:pic>
      <p:sp>
        <p:nvSpPr>
          <p:cNvPr id="2" name="Title 1"/>
          <p:cNvSpPr>
            <a:spLocks noGrp="1"/>
          </p:cNvSpPr>
          <p:nvPr>
            <p:ph type="title"/>
          </p:nvPr>
        </p:nvSpPr>
        <p:spPr>
          <a:xfrm>
            <a:off x="722313" y="4406900"/>
            <a:ext cx="7772400" cy="1362075"/>
          </a:xfrm>
        </p:spPr>
        <p:txBody>
          <a:bodyPr/>
          <a:lstStyle>
            <a:lvl1pPr algn="l">
              <a:defRPr sz="2000" b="1" cap="all">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accent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19" name="Rectangle 10"/>
          <p:cNvSpPr>
            <a:spLocks noGrp="1" noChangeArrowheads="1"/>
          </p:cNvSpPr>
          <p:nvPr>
            <p:ph type="sldNum" sz="quarter" idx="11"/>
          </p:nvPr>
        </p:nvSpPr>
        <p:spPr>
          <a:xfrm>
            <a:off x="200025" y="6408532"/>
            <a:ext cx="404854" cy="282575"/>
          </a:xfrm>
          <a:ln/>
        </p:spPr>
        <p:txBody>
          <a:bodyPr/>
          <a:lstStyle>
            <a:lvl1pPr>
              <a:defRPr>
                <a:solidFill>
                  <a:schemeClr val="tx2"/>
                </a:solidFill>
              </a:defRPr>
            </a:lvl1pPr>
          </a:lstStyle>
          <a:p>
            <a:pPr>
              <a:defRPr/>
            </a:pPr>
            <a:fld id="{B3D39D2B-CE67-4EAC-A141-E1B5798F0986}" type="slidenum">
              <a:rPr lang="en-US" smtClean="0">
                <a:solidFill>
                  <a:srgbClr val="00467F"/>
                </a:solidFill>
              </a:rPr>
              <a:pPr>
                <a:defRPr/>
              </a:pPr>
              <a:t>‹#›</a:t>
            </a:fld>
            <a:endParaRPr lang="en-US" dirty="0">
              <a:solidFill>
                <a:srgbClr val="00467F"/>
              </a:solidFill>
            </a:endParaRPr>
          </a:p>
        </p:txBody>
      </p:sp>
    </p:spTree>
    <p:extLst>
      <p:ext uri="{BB962C8B-B14F-4D97-AF65-F5344CB8AC3E}">
        <p14:creationId xmlns:p14="http://schemas.microsoft.com/office/powerpoint/2010/main" val="256174597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Rectangle 10"/>
          <p:cNvSpPr>
            <a:spLocks noGrp="1" noChangeArrowheads="1"/>
          </p:cNvSpPr>
          <p:nvPr>
            <p:ph type="sldNum" sz="quarter" idx="11"/>
          </p:nvPr>
        </p:nvSpPr>
        <p:spPr>
          <a:ln/>
        </p:spPr>
        <p:txBody>
          <a:bodyPr/>
          <a:lstStyle>
            <a:lvl1pPr>
              <a:defRPr/>
            </a:lvl1pPr>
          </a:lstStyle>
          <a:p>
            <a:pPr>
              <a:defRPr/>
            </a:pPr>
            <a:fld id="{E2FC1ED0-2E42-4AE5-BC93-D80FB717198C}" type="slidenum">
              <a:rPr lang="en-US">
                <a:solidFill>
                  <a:srgbClr val="00467F"/>
                </a:solidFill>
              </a:rPr>
              <a:pPr>
                <a:defRPr/>
              </a:pPr>
              <a:t>‹#›</a:t>
            </a:fld>
            <a:endParaRPr lang="en-US" dirty="0">
              <a:solidFill>
                <a:srgbClr val="00467F"/>
              </a:solidFill>
            </a:endParaRPr>
          </a:p>
        </p:txBody>
      </p:sp>
      <p:sp>
        <p:nvSpPr>
          <p:cNvPr id="7" name="Chart Placeholder 6"/>
          <p:cNvSpPr>
            <a:spLocks noGrp="1"/>
          </p:cNvSpPr>
          <p:nvPr>
            <p:ph type="chart" sz="quarter" idx="13"/>
          </p:nvPr>
        </p:nvSpPr>
        <p:spPr>
          <a:xfrm>
            <a:off x="291057" y="1736725"/>
            <a:ext cx="8290676" cy="3404846"/>
          </a:xfrm>
        </p:spPr>
        <p:txBody>
          <a:bodyPr/>
          <a:lstStyle/>
          <a:p>
            <a:r>
              <a:rPr lang="en-US" dirty="0"/>
              <a:t>Click icon to add chart</a:t>
            </a:r>
          </a:p>
        </p:txBody>
      </p:sp>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0758225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10"/>
          <p:cNvSpPr>
            <a:spLocks noGrp="1" noChangeArrowheads="1"/>
          </p:cNvSpPr>
          <p:nvPr>
            <p:ph type="sldNum" sz="quarter" idx="11"/>
          </p:nvPr>
        </p:nvSpPr>
        <p:spPr>
          <a:ln/>
        </p:spPr>
        <p:txBody>
          <a:bodyPr/>
          <a:lstStyle>
            <a:lvl1pPr>
              <a:defRPr/>
            </a:lvl1pPr>
          </a:lstStyle>
          <a:p>
            <a:pPr>
              <a:defRPr/>
            </a:pPr>
            <a:fld id="{E2FC1ED0-2E42-4AE5-BC93-D80FB717198C}" type="slidenum">
              <a:rPr lang="en-US">
                <a:solidFill>
                  <a:srgbClr val="00467F"/>
                </a:solidFill>
              </a:rPr>
              <a:pPr>
                <a:defRPr/>
              </a:pPr>
              <a:t>‹#›</a:t>
            </a:fld>
            <a:endParaRPr lang="en-US" dirty="0">
              <a:solidFill>
                <a:srgbClr val="00467F"/>
              </a:solidFill>
            </a:endParaRPr>
          </a:p>
        </p:txBody>
      </p:sp>
    </p:spTree>
    <p:extLst>
      <p:ext uri="{BB962C8B-B14F-4D97-AF65-F5344CB8AC3E}">
        <p14:creationId xmlns:p14="http://schemas.microsoft.com/office/powerpoint/2010/main" val="244633892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solidFill>
                  <a:srgbClr val="00467F"/>
                </a:solidFill>
              </a:defRPr>
            </a:lvl1pPr>
            <a:lvl2pPr>
              <a:defRPr sz="2400">
                <a:solidFill>
                  <a:srgbClr val="00467F"/>
                </a:solidFill>
              </a:defRPr>
            </a:lvl2pPr>
            <a:lvl3pPr>
              <a:defRPr sz="2000">
                <a:solidFill>
                  <a:srgbClr val="00467F"/>
                </a:solidFill>
              </a:defRPr>
            </a:lvl3pPr>
            <a:lvl4pPr>
              <a:defRPr sz="1800">
                <a:solidFill>
                  <a:srgbClr val="00467F"/>
                </a:solidFill>
              </a:defRPr>
            </a:lvl4pPr>
            <a:lvl5pPr>
              <a:defRPr sz="1800">
                <a:solidFill>
                  <a:srgbClr val="00467F"/>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00467F"/>
                </a:solidFill>
              </a:defRPr>
            </a:lvl1pPr>
            <a:lvl2pPr>
              <a:defRPr sz="2400">
                <a:solidFill>
                  <a:srgbClr val="00467F"/>
                </a:solidFill>
              </a:defRPr>
            </a:lvl2pPr>
            <a:lvl3pPr>
              <a:defRPr sz="2000">
                <a:solidFill>
                  <a:srgbClr val="00467F"/>
                </a:solidFill>
              </a:defRPr>
            </a:lvl3pPr>
            <a:lvl4pPr>
              <a:defRPr sz="1800">
                <a:solidFill>
                  <a:srgbClr val="00467F"/>
                </a:solidFill>
              </a:defRPr>
            </a:lvl4pPr>
            <a:lvl5pPr>
              <a:defRPr sz="1800">
                <a:solidFill>
                  <a:srgbClr val="00467F"/>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159404"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2D04A2-0F83-6146-8752-6132F5C0A6C7}" type="slidenum">
              <a:rPr lang="en-US" smtClean="0">
                <a:solidFill>
                  <a:srgbClr val="00467F"/>
                </a:solidFill>
              </a:rPr>
              <a:pPr/>
              <a:t>‹#›</a:t>
            </a:fld>
            <a:endParaRPr lang="en-US" dirty="0">
              <a:solidFill>
                <a:srgbClr val="00467F"/>
              </a:solidFill>
            </a:endParaRPr>
          </a:p>
        </p:txBody>
      </p:sp>
    </p:spTree>
    <p:extLst>
      <p:ext uri="{BB962C8B-B14F-4D97-AF65-F5344CB8AC3E}">
        <p14:creationId xmlns:p14="http://schemas.microsoft.com/office/powerpoint/2010/main" val="350606267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a:defRPr/>
            </a:pPr>
            <a:fld id="{2CFB216C-6265-4740-B607-2A10F99D650B}" type="slidenum">
              <a:rPr lang="en-US" smtClean="0">
                <a:solidFill>
                  <a:srgbClr val="00467F"/>
                </a:solidFill>
              </a:rPr>
              <a:pPr>
                <a:defRPr/>
              </a:pPr>
              <a:t>‹#›</a:t>
            </a:fld>
            <a:endParaRPr lang="en-US" dirty="0">
              <a:solidFill>
                <a:srgbClr val="00467F"/>
              </a:solidFill>
            </a:endParaRPr>
          </a:p>
        </p:txBody>
      </p:sp>
    </p:spTree>
    <p:extLst>
      <p:ext uri="{BB962C8B-B14F-4D97-AF65-F5344CB8AC3E}">
        <p14:creationId xmlns:p14="http://schemas.microsoft.com/office/powerpoint/2010/main" val="66970662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79" cy="342900"/>
          </a:xfrm>
          <a:prstGeom prst="rect">
            <a:avLst/>
          </a:prstGeom>
        </p:spPr>
        <p:txBody>
          <a:bodyPr lIns="0" tIns="0" rIns="0" bIns="0"/>
          <a:lstStyle>
            <a:lvl1pPr algn="ctr">
              <a:defRPr>
                <a:solidFill>
                  <a:schemeClr val="tx1">
                    <a:tint val="75000"/>
                  </a:schemeClr>
                </a:solidFill>
              </a:defRPr>
            </a:lvl1pPr>
          </a:lstStyle>
          <a:p>
            <a:pPr defTabSz="457200"/>
            <a:endParaRPr>
              <a:solidFill>
                <a:srgbClr val="404040">
                  <a:tint val="75000"/>
                </a:srgbClr>
              </a:solidFill>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pPr defTabSz="457200"/>
            <a:fld id="{1D8BD707-D9CF-40AE-B4C6-C98DA3205C09}" type="datetimeFigureOut">
              <a:rPr lang="en-US">
                <a:solidFill>
                  <a:srgbClr val="404040">
                    <a:tint val="75000"/>
                  </a:srgbClr>
                </a:solidFill>
              </a:rPr>
              <a:pPr defTabSz="457200"/>
              <a:t>3/13/2019</a:t>
            </a:fld>
            <a:endParaRPr lang="en-US">
              <a:solidFill>
                <a:srgbClr val="404040">
                  <a:tint val="75000"/>
                </a:srgbClr>
              </a:solidFill>
            </a:endParaRPr>
          </a:p>
        </p:txBody>
      </p:sp>
      <p:sp>
        <p:nvSpPr>
          <p:cNvPr id="4" name="Holder 4"/>
          <p:cNvSpPr>
            <a:spLocks noGrp="1"/>
          </p:cNvSpPr>
          <p:nvPr>
            <p:ph type="sldNum" sz="quarter" idx="7"/>
          </p:nvPr>
        </p:nvSpPr>
        <p:spPr/>
        <p:txBody>
          <a:bodyPr lIns="0" tIns="0" rIns="0" bIns="0"/>
          <a:lstStyle>
            <a:lvl1pPr>
              <a:defRPr sz="800" b="0" i="1">
                <a:solidFill>
                  <a:srgbClr val="00467F"/>
                </a:solidFill>
                <a:latin typeface="Trebuchet MS"/>
                <a:cs typeface="Trebuchet MS"/>
              </a:defRPr>
            </a:lvl1pPr>
          </a:lstStyle>
          <a:p>
            <a:pPr marL="91440"/>
            <a:fld id="{81D60167-4931-47E6-BA6A-407CBD079E47}" type="slidenum">
              <a:rPr dirty="0"/>
              <a:pPr marL="91440"/>
              <a:t>‹#›</a:t>
            </a:fld>
            <a:endParaRPr dirty="0"/>
          </a:p>
        </p:txBody>
      </p:sp>
    </p:spTree>
    <p:extLst>
      <p:ext uri="{BB962C8B-B14F-4D97-AF65-F5344CB8AC3E}">
        <p14:creationId xmlns:p14="http://schemas.microsoft.com/office/powerpoint/2010/main" val="132507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79D000-4F74-4832-A95F-C4125F38A3E5}" type="datetime1">
              <a:rPr lang="en-US" smtClean="0">
                <a:solidFill>
                  <a:srgbClr val="534949"/>
                </a:solidFill>
              </a:rPr>
              <a:t>3/13/2019</a:t>
            </a:fld>
            <a:endParaRPr lang="en-US" dirty="0">
              <a:solidFill>
                <a:srgbClr val="534949"/>
              </a:solidFill>
            </a:endParaRPr>
          </a:p>
        </p:txBody>
      </p:sp>
      <p:sp>
        <p:nvSpPr>
          <p:cNvPr id="5" name="Footer Placeholder 4"/>
          <p:cNvSpPr>
            <a:spLocks noGrp="1"/>
          </p:cNvSpPr>
          <p:nvPr>
            <p:ph type="ftr" sz="quarter" idx="11"/>
          </p:nvPr>
        </p:nvSpPr>
        <p:spPr/>
        <p:txBody>
          <a:bodyPr/>
          <a:lstStyle/>
          <a:p>
            <a:endParaRPr lang="en-US" dirty="0">
              <a:solidFill>
                <a:srgbClr val="534949"/>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63B9DE71-4A56-45DD-B409-270FCBBB919D}" type="slidenum">
              <a:rPr lang="en-US" smtClean="0">
                <a:solidFill>
                  <a:srgbClr val="CCD1B9"/>
                </a:solidFill>
              </a:rPr>
              <a:pPr/>
              <a:t>‹#›</a:t>
            </a:fld>
            <a:endParaRPr lang="en-US" dirty="0">
              <a:solidFill>
                <a:srgbClr val="CCD1B9"/>
              </a:solidFill>
            </a:endParaRPr>
          </a:p>
        </p:txBody>
      </p:sp>
    </p:spTree>
    <p:extLst>
      <p:ext uri="{BB962C8B-B14F-4D97-AF65-F5344CB8AC3E}">
        <p14:creationId xmlns:p14="http://schemas.microsoft.com/office/powerpoint/2010/main" val="100190553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userDrawn="1">
  <p:cSld name="Summary Slide Layout">
    <p:spTree>
      <p:nvGrpSpPr>
        <p:cNvPr id="1" name=""/>
        <p:cNvGrpSpPr/>
        <p:nvPr/>
      </p:nvGrpSpPr>
      <p:grpSpPr>
        <a:xfrm>
          <a:off x="0" y="0"/>
          <a:ext cx="0" cy="0"/>
          <a:chOff x="0" y="0"/>
          <a:chExt cx="0" cy="0"/>
        </a:xfrm>
      </p:grpSpPr>
      <p:sp>
        <p:nvSpPr>
          <p:cNvPr id="2" name="Title 1"/>
          <p:cNvSpPr>
            <a:spLocks noGrp="1"/>
          </p:cNvSpPr>
          <p:nvPr>
            <p:ph type="title"/>
          </p:nvPr>
        </p:nvSpPr>
        <p:spPr>
          <a:xfrm>
            <a:off x="300738" y="311151"/>
            <a:ext cx="8297862" cy="411162"/>
          </a:xfrm>
        </p:spPr>
        <p:txBody>
          <a:bodyPr/>
          <a:lstStyle/>
          <a:p>
            <a:r>
              <a:rPr lang="en-US"/>
              <a:t>Click to edit Master title style</a:t>
            </a:r>
          </a:p>
        </p:txBody>
      </p:sp>
      <p:sp>
        <p:nvSpPr>
          <p:cNvPr id="4" name="Rectangle 10"/>
          <p:cNvSpPr>
            <a:spLocks noGrp="1" noChangeArrowheads="1"/>
          </p:cNvSpPr>
          <p:nvPr>
            <p:ph type="sldNum" sz="quarter" idx="11"/>
          </p:nvPr>
        </p:nvSpPr>
        <p:spPr>
          <a:xfrm>
            <a:off x="200025" y="6408532"/>
            <a:ext cx="404854" cy="282575"/>
          </a:xfrm>
          <a:prstGeom prst="rect">
            <a:avLst/>
          </a:prstGeom>
          <a:ln/>
        </p:spPr>
        <p:txBody>
          <a:bodyPr/>
          <a:lstStyle>
            <a:lvl1pPr>
              <a:defRPr/>
            </a:lvl1pPr>
          </a:lstStyle>
          <a:p>
            <a:pPr>
              <a:defRPr/>
            </a:pPr>
            <a:fld id="{E2FC1ED0-2E42-4AE5-BC93-D80FB717198C}" type="slidenum">
              <a:rPr lang="en-US">
                <a:solidFill>
                  <a:srgbClr val="00467F"/>
                </a:solidFill>
              </a:rPr>
              <a:pPr>
                <a:defRPr/>
              </a:pPr>
              <a:t>‹#›</a:t>
            </a:fld>
            <a:endParaRPr lang="en-US" dirty="0">
              <a:solidFill>
                <a:srgbClr val="00467F"/>
              </a:solidFill>
            </a:endParaRPr>
          </a:p>
        </p:txBody>
      </p:sp>
      <p:cxnSp>
        <p:nvCxnSpPr>
          <p:cNvPr id="8" name="Straight Connector 7"/>
          <p:cNvCxnSpPr/>
          <p:nvPr userDrawn="1"/>
        </p:nvCxnSpPr>
        <p:spPr bwMode="auto">
          <a:xfrm>
            <a:off x="2284416" y="1776957"/>
            <a:ext cx="0" cy="4327510"/>
          </a:xfrm>
          <a:prstGeom prst="line">
            <a:avLst/>
          </a:prstGeom>
          <a:ln w="9525">
            <a:solidFill>
              <a:srgbClr val="C2C2C2"/>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 name="Text Placeholder 4"/>
          <p:cNvSpPr>
            <a:spLocks noGrp="1"/>
          </p:cNvSpPr>
          <p:nvPr>
            <p:ph type="body" sz="quarter" idx="12"/>
          </p:nvPr>
        </p:nvSpPr>
        <p:spPr>
          <a:xfrm>
            <a:off x="301752" y="1691640"/>
            <a:ext cx="1847088" cy="230832"/>
          </a:xfrm>
        </p:spPr>
        <p:txBody>
          <a:bodyPr>
            <a:spAutoFit/>
          </a:bodyPr>
          <a:lstStyle>
            <a:lvl1pPr>
              <a:lnSpc>
                <a:spcPct val="150000"/>
              </a:lnSpc>
              <a:spcBef>
                <a:spcPts val="0"/>
              </a:spcBef>
              <a:spcAft>
                <a:spcPts val="0"/>
              </a:spcAft>
              <a:defRPr sz="1000" b="0"/>
            </a:lvl1pPr>
            <a:lvl2pPr>
              <a:defRPr sz="1000" b="0"/>
            </a:lvl2pPr>
            <a:lvl3pPr>
              <a:defRPr sz="1000" b="0"/>
            </a:lvl3pPr>
            <a:lvl4pPr>
              <a:defRPr sz="1000" b="0"/>
            </a:lvl4pPr>
            <a:lvl5pPr>
              <a:defRPr sz="1000" b="0"/>
            </a:lvl5pPr>
          </a:lstStyle>
          <a:p>
            <a:pPr lvl="0"/>
            <a:r>
              <a:rPr lang="en-US" dirty="0"/>
              <a:t>Click to edit Master text styles</a:t>
            </a:r>
          </a:p>
        </p:txBody>
      </p:sp>
      <p:sp>
        <p:nvSpPr>
          <p:cNvPr id="10" name="Text Placeholder 9"/>
          <p:cNvSpPr>
            <a:spLocks noGrp="1"/>
          </p:cNvSpPr>
          <p:nvPr>
            <p:ph type="body" sz="quarter" idx="14"/>
          </p:nvPr>
        </p:nvSpPr>
        <p:spPr>
          <a:xfrm>
            <a:off x="300738" y="1005840"/>
            <a:ext cx="8294622" cy="276999"/>
          </a:xfrm>
        </p:spPr>
        <p:txBody>
          <a:bodyPr tIns="45720" rIns="91440" bIns="45720">
            <a:spAutoFit/>
          </a:bodyPr>
          <a:lstStyle>
            <a:lvl1pPr>
              <a:defRPr sz="1200" b="0">
                <a:solidFill>
                  <a:srgbClr val="404040"/>
                </a:solidFill>
              </a:defRPr>
            </a:lvl1pPr>
            <a:lvl2pPr>
              <a:defRPr sz="1200" b="0">
                <a:solidFill>
                  <a:srgbClr val="404040"/>
                </a:solidFill>
              </a:defRPr>
            </a:lvl2pPr>
            <a:lvl3pPr>
              <a:defRPr sz="1200" b="0">
                <a:solidFill>
                  <a:srgbClr val="404040"/>
                </a:solidFill>
              </a:defRPr>
            </a:lvl3pPr>
            <a:lvl4pPr>
              <a:defRPr sz="1200" b="0">
                <a:solidFill>
                  <a:srgbClr val="404040"/>
                </a:solidFill>
              </a:defRPr>
            </a:lvl4pPr>
            <a:lvl5pPr>
              <a:defRPr sz="1200" b="0">
                <a:solidFill>
                  <a:srgbClr val="404040"/>
                </a:solidFill>
              </a:defRPr>
            </a:lvl5pPr>
          </a:lstStyle>
          <a:p>
            <a:pPr lvl="0"/>
            <a:r>
              <a:rPr lang="en-US" dirty="0"/>
              <a:t>Click to edit Master text styles</a:t>
            </a:r>
          </a:p>
        </p:txBody>
      </p:sp>
      <p:sp>
        <p:nvSpPr>
          <p:cNvPr id="12" name="Text Placeholder 11"/>
          <p:cNvSpPr>
            <a:spLocks noGrp="1"/>
          </p:cNvSpPr>
          <p:nvPr>
            <p:ph type="body" sz="quarter" idx="15"/>
          </p:nvPr>
        </p:nvSpPr>
        <p:spPr>
          <a:xfrm>
            <a:off x="2450592" y="1719072"/>
            <a:ext cx="6364224" cy="4297680"/>
          </a:xfrm>
        </p:spPr>
        <p:txBody>
          <a:bodyPr/>
          <a:lstStyle>
            <a:lvl1pPr marL="0" indent="0">
              <a:spcBef>
                <a:spcPts val="0"/>
              </a:spcBef>
              <a:spcAft>
                <a:spcPts val="0"/>
              </a:spcAft>
              <a:defRPr sz="1200" b="0">
                <a:solidFill>
                  <a:srgbClr val="404040"/>
                </a:solidFill>
              </a:defRPr>
            </a:lvl1pPr>
            <a:lvl3pPr marL="0" indent="0">
              <a:spcBef>
                <a:spcPts val="0"/>
              </a:spcBef>
              <a:spcAft>
                <a:spcPts val="0"/>
              </a:spcAft>
              <a:defRPr/>
            </a:lvl3pPr>
            <a:lvl4pPr marL="0" indent="0">
              <a:spcBef>
                <a:spcPts val="0"/>
              </a:spcBef>
              <a:spcAft>
                <a:spcPts val="0"/>
              </a:spcAft>
              <a:defRPr/>
            </a:lvl4pPr>
            <a:lvl5pPr marL="0" indent="0">
              <a:spcBef>
                <a:spcPts val="0"/>
              </a:spcBef>
              <a:spcAft>
                <a:spcPts val="0"/>
              </a:spcAft>
              <a:defRPr/>
            </a:lvl5pPr>
          </a:lstStyle>
          <a:p>
            <a:pPr lvl="0"/>
            <a:r>
              <a:rPr lang="en-US" dirty="0"/>
              <a:t>Click to edit Master text styles</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657102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userDrawn="1">
  <p:cSld name="Title and Content - FIXED">
    <p:spTree>
      <p:nvGrpSpPr>
        <p:cNvPr id="1" name=""/>
        <p:cNvGrpSpPr/>
        <p:nvPr/>
      </p:nvGrpSpPr>
      <p:grpSpPr>
        <a:xfrm>
          <a:off x="0" y="0"/>
          <a:ext cx="0" cy="0"/>
          <a:chOff x="0" y="0"/>
          <a:chExt cx="0" cy="0"/>
        </a:xfrm>
      </p:grpSpPr>
      <p:sp>
        <p:nvSpPr>
          <p:cNvPr id="4" name="Text Placeholder 3"/>
          <p:cNvSpPr>
            <a:spLocks noGrp="1"/>
          </p:cNvSpPr>
          <p:nvPr>
            <p:ph type="body" sz="quarter" idx="15" hasCustomPrompt="1"/>
          </p:nvPr>
        </p:nvSpPr>
        <p:spPr>
          <a:xfrm>
            <a:off x="91440" y="928816"/>
            <a:ext cx="8961120" cy="210312"/>
          </a:xfrm>
        </p:spPr>
        <p:txBody>
          <a:bodyPr wrap="square">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7" name="Text Placeholder 6"/>
          <p:cNvSpPr>
            <a:spLocks noGrp="1"/>
          </p:cNvSpPr>
          <p:nvPr>
            <p:ph type="body" sz="quarter" idx="16"/>
          </p:nvPr>
        </p:nvSpPr>
        <p:spPr>
          <a:xfrm>
            <a:off x="91440" y="1279841"/>
            <a:ext cx="8961120" cy="1097280"/>
          </a:xfrm>
        </p:spPr>
        <p:txBody>
          <a:bodyPr tIns="91440">
            <a:noAutofit/>
          </a:bodyPr>
          <a:lstStyle>
            <a:lvl1pPr>
              <a:spcAft>
                <a:spcPts val="300"/>
              </a:spcAft>
              <a:defRPr>
                <a:solidFill>
                  <a:srgbClr val="404040"/>
                </a:solidFill>
              </a:defRPr>
            </a:lvl1pPr>
            <a:lvl2pPr marL="347472">
              <a:spcAft>
                <a:spcPts val="300"/>
              </a:spcAft>
              <a:defRPr>
                <a:solidFill>
                  <a:srgbClr val="404040"/>
                </a:solidFill>
              </a:defRPr>
            </a:lvl2pPr>
            <a:lvl3pPr marL="521208">
              <a:spcAft>
                <a:spcPts val="300"/>
              </a:spcAft>
              <a:defRPr>
                <a:solidFill>
                  <a:srgbClr val="404040"/>
                </a:solidFill>
              </a:defRPr>
            </a:lvl3pPr>
            <a:lvl4pPr marL="694944">
              <a:spcAft>
                <a:spcPts val="300"/>
              </a:spcAft>
              <a:defRPr>
                <a:solidFill>
                  <a:srgbClr val="404040"/>
                </a:solidFill>
              </a:defRPr>
            </a:lvl4pPr>
            <a:lvl5pPr marL="868680">
              <a:spcAft>
                <a:spcPts val="300"/>
              </a:spcAft>
              <a:defRPr>
                <a:solidFill>
                  <a:srgbClr val="40404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404040"/>
                </a:solidFill>
                <a:latin typeface="Trebuchet MS" panose="020B0603020202020204" pitchFamily="34" charset="0"/>
                <a:ea typeface="ＭＳ Ｐゴシック" charset="0"/>
                <a:cs typeface="ＭＳ Ｐゴシック" charset="0"/>
              </a:defRPr>
            </a:lvl1pPr>
          </a:lstStyle>
          <a:p>
            <a:r>
              <a:rPr lang="en-US" dirty="0"/>
              <a:t>[Insert Source Notes]</a:t>
            </a:r>
          </a:p>
        </p:txBody>
      </p:sp>
    </p:spTree>
    <p:extLst>
      <p:ext uri="{BB962C8B-B14F-4D97-AF65-F5344CB8AC3E}">
        <p14:creationId xmlns:p14="http://schemas.microsoft.com/office/powerpoint/2010/main" val="58898529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userDrawn="1">
  <p:cSld name="Title Slide - FIXED">
    <p:spTree>
      <p:nvGrpSpPr>
        <p:cNvPr id="1" name=""/>
        <p:cNvGrpSpPr/>
        <p:nvPr/>
      </p:nvGrpSpPr>
      <p:grpSpPr>
        <a:xfrm>
          <a:off x="0" y="0"/>
          <a:ext cx="0" cy="0"/>
          <a:chOff x="0" y="0"/>
          <a:chExt cx="0" cy="0"/>
        </a:xfrm>
      </p:grpSpPr>
      <p:grpSp>
        <p:nvGrpSpPr>
          <p:cNvPr id="2" name="Group 4"/>
          <p:cNvGrpSpPr>
            <a:grpSpLocks noChangeAspect="1"/>
          </p:cNvGrpSpPr>
          <p:nvPr userDrawn="1"/>
        </p:nvGrpSpPr>
        <p:grpSpPr bwMode="auto">
          <a:xfrm>
            <a:off x="0" y="6032500"/>
            <a:ext cx="9144000" cy="825500"/>
            <a:chOff x="0" y="3800"/>
            <a:chExt cx="5760" cy="520"/>
          </a:xfrm>
        </p:grpSpPr>
        <p:sp>
          <p:nvSpPr>
            <p:cNvPr id="4" name="AutoShape 3"/>
            <p:cNvSpPr>
              <a:spLocks noChangeAspect="1" noChangeArrowheads="1" noTextEdit="1"/>
            </p:cNvSpPr>
            <p:nvPr userDrawn="1"/>
          </p:nvSpPr>
          <p:spPr bwMode="auto">
            <a:xfrm>
              <a:off x="0" y="3800"/>
              <a:ext cx="576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5000"/>
                </a:spcBef>
                <a:spcAft>
                  <a:spcPct val="0"/>
                </a:spcAft>
              </a:pPr>
              <a:endParaRPr lang="en-US" sz="700" i="1" dirty="0">
                <a:solidFill>
                  <a:srgbClr val="00467F"/>
                </a:solidFill>
                <a:ea typeface="ＭＳ Ｐゴシック" charset="0"/>
              </a:endParaRPr>
            </a:p>
          </p:txBody>
        </p:sp>
        <p:sp>
          <p:nvSpPr>
            <p:cNvPr id="5" name="Freeform 5"/>
            <p:cNvSpPr>
              <a:spLocks/>
            </p:cNvSpPr>
            <p:nvPr userDrawn="1"/>
          </p:nvSpPr>
          <p:spPr bwMode="auto">
            <a:xfrm>
              <a:off x="0" y="3800"/>
              <a:ext cx="5760" cy="518"/>
            </a:xfrm>
            <a:custGeom>
              <a:avLst/>
              <a:gdLst>
                <a:gd name="T0" fmla="*/ 0 w 5760"/>
                <a:gd name="T1" fmla="*/ 0 h 518"/>
                <a:gd name="T2" fmla="*/ 0 w 5760"/>
                <a:gd name="T3" fmla="*/ 518 h 518"/>
                <a:gd name="T4" fmla="*/ 5760 w 5760"/>
                <a:gd name="T5" fmla="*/ 518 h 518"/>
                <a:gd name="T6" fmla="*/ 5760 w 5760"/>
                <a:gd name="T7" fmla="*/ 0 h 518"/>
                <a:gd name="T8" fmla="*/ 5610 w 5760"/>
                <a:gd name="T9" fmla="*/ 22 h 518"/>
                <a:gd name="T10" fmla="*/ 5456 w 5760"/>
                <a:gd name="T11" fmla="*/ 44 h 518"/>
                <a:gd name="T12" fmla="*/ 5300 w 5760"/>
                <a:gd name="T13" fmla="*/ 64 h 518"/>
                <a:gd name="T14" fmla="*/ 5136 w 5760"/>
                <a:gd name="T15" fmla="*/ 83 h 518"/>
                <a:gd name="T16" fmla="*/ 4968 w 5760"/>
                <a:gd name="T17" fmla="*/ 101 h 518"/>
                <a:gd name="T18" fmla="*/ 4794 w 5760"/>
                <a:gd name="T19" fmla="*/ 117 h 518"/>
                <a:gd name="T20" fmla="*/ 4620 w 5760"/>
                <a:gd name="T21" fmla="*/ 133 h 518"/>
                <a:gd name="T22" fmla="*/ 4438 w 5760"/>
                <a:gd name="T23" fmla="*/ 147 h 518"/>
                <a:gd name="T24" fmla="*/ 4254 w 5760"/>
                <a:gd name="T25" fmla="*/ 157 h 518"/>
                <a:gd name="T26" fmla="*/ 4068 w 5760"/>
                <a:gd name="T27" fmla="*/ 169 h 518"/>
                <a:gd name="T28" fmla="*/ 3876 w 5760"/>
                <a:gd name="T29" fmla="*/ 179 h 518"/>
                <a:gd name="T30" fmla="*/ 3682 w 5760"/>
                <a:gd name="T31" fmla="*/ 185 h 518"/>
                <a:gd name="T32" fmla="*/ 3486 w 5760"/>
                <a:gd name="T33" fmla="*/ 191 h 518"/>
                <a:gd name="T34" fmla="*/ 3286 w 5760"/>
                <a:gd name="T35" fmla="*/ 196 h 518"/>
                <a:gd name="T36" fmla="*/ 3086 w 5760"/>
                <a:gd name="T37" fmla="*/ 200 h 518"/>
                <a:gd name="T38" fmla="*/ 2880 w 5760"/>
                <a:gd name="T39" fmla="*/ 200 h 518"/>
                <a:gd name="T40" fmla="*/ 2676 w 5760"/>
                <a:gd name="T41" fmla="*/ 200 h 518"/>
                <a:gd name="T42" fmla="*/ 2474 w 5760"/>
                <a:gd name="T43" fmla="*/ 196 h 518"/>
                <a:gd name="T44" fmla="*/ 2276 w 5760"/>
                <a:gd name="T45" fmla="*/ 191 h 518"/>
                <a:gd name="T46" fmla="*/ 2078 w 5760"/>
                <a:gd name="T47" fmla="*/ 185 h 518"/>
                <a:gd name="T48" fmla="*/ 1886 w 5760"/>
                <a:gd name="T49" fmla="*/ 179 h 518"/>
                <a:gd name="T50" fmla="*/ 1694 w 5760"/>
                <a:gd name="T51" fmla="*/ 169 h 518"/>
                <a:gd name="T52" fmla="*/ 1506 w 5760"/>
                <a:gd name="T53" fmla="*/ 157 h 518"/>
                <a:gd name="T54" fmla="*/ 1324 w 5760"/>
                <a:gd name="T55" fmla="*/ 147 h 518"/>
                <a:gd name="T56" fmla="*/ 1142 w 5760"/>
                <a:gd name="T57" fmla="*/ 133 h 518"/>
                <a:gd name="T58" fmla="*/ 966 w 5760"/>
                <a:gd name="T59" fmla="*/ 117 h 518"/>
                <a:gd name="T60" fmla="*/ 792 w 5760"/>
                <a:gd name="T61" fmla="*/ 101 h 518"/>
                <a:gd name="T62" fmla="*/ 626 w 5760"/>
                <a:gd name="T63" fmla="*/ 83 h 518"/>
                <a:gd name="T64" fmla="*/ 462 w 5760"/>
                <a:gd name="T65" fmla="*/ 64 h 518"/>
                <a:gd name="T66" fmla="*/ 304 w 5760"/>
                <a:gd name="T67" fmla="*/ 44 h 518"/>
                <a:gd name="T68" fmla="*/ 150 w 5760"/>
                <a:gd name="T69" fmla="*/ 22 h 518"/>
                <a:gd name="T70" fmla="*/ 0 w 5760"/>
                <a:gd name="T71" fmla="*/ 0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60" h="518">
                  <a:moveTo>
                    <a:pt x="0" y="0"/>
                  </a:moveTo>
                  <a:lnTo>
                    <a:pt x="0" y="518"/>
                  </a:lnTo>
                  <a:lnTo>
                    <a:pt x="5760" y="518"/>
                  </a:lnTo>
                  <a:lnTo>
                    <a:pt x="5760" y="0"/>
                  </a:lnTo>
                  <a:lnTo>
                    <a:pt x="5610" y="22"/>
                  </a:lnTo>
                  <a:lnTo>
                    <a:pt x="5456" y="44"/>
                  </a:lnTo>
                  <a:lnTo>
                    <a:pt x="5300" y="64"/>
                  </a:lnTo>
                  <a:lnTo>
                    <a:pt x="5136" y="83"/>
                  </a:lnTo>
                  <a:lnTo>
                    <a:pt x="4968" y="101"/>
                  </a:lnTo>
                  <a:lnTo>
                    <a:pt x="4794" y="117"/>
                  </a:lnTo>
                  <a:lnTo>
                    <a:pt x="4620" y="133"/>
                  </a:lnTo>
                  <a:lnTo>
                    <a:pt x="4438" y="147"/>
                  </a:lnTo>
                  <a:lnTo>
                    <a:pt x="4254" y="157"/>
                  </a:lnTo>
                  <a:lnTo>
                    <a:pt x="4068" y="169"/>
                  </a:lnTo>
                  <a:lnTo>
                    <a:pt x="3876" y="179"/>
                  </a:lnTo>
                  <a:lnTo>
                    <a:pt x="3682" y="185"/>
                  </a:lnTo>
                  <a:lnTo>
                    <a:pt x="3486" y="191"/>
                  </a:lnTo>
                  <a:lnTo>
                    <a:pt x="3286" y="196"/>
                  </a:lnTo>
                  <a:lnTo>
                    <a:pt x="3086" y="200"/>
                  </a:lnTo>
                  <a:lnTo>
                    <a:pt x="2880" y="200"/>
                  </a:lnTo>
                  <a:lnTo>
                    <a:pt x="2676" y="200"/>
                  </a:lnTo>
                  <a:lnTo>
                    <a:pt x="2474" y="196"/>
                  </a:lnTo>
                  <a:lnTo>
                    <a:pt x="2276" y="191"/>
                  </a:lnTo>
                  <a:lnTo>
                    <a:pt x="2078" y="185"/>
                  </a:lnTo>
                  <a:lnTo>
                    <a:pt x="1886" y="179"/>
                  </a:lnTo>
                  <a:lnTo>
                    <a:pt x="1694" y="169"/>
                  </a:lnTo>
                  <a:lnTo>
                    <a:pt x="1506" y="157"/>
                  </a:lnTo>
                  <a:lnTo>
                    <a:pt x="1324" y="147"/>
                  </a:lnTo>
                  <a:lnTo>
                    <a:pt x="1142" y="133"/>
                  </a:lnTo>
                  <a:lnTo>
                    <a:pt x="966" y="117"/>
                  </a:lnTo>
                  <a:lnTo>
                    <a:pt x="792" y="101"/>
                  </a:lnTo>
                  <a:lnTo>
                    <a:pt x="626" y="83"/>
                  </a:lnTo>
                  <a:lnTo>
                    <a:pt x="462" y="64"/>
                  </a:lnTo>
                  <a:lnTo>
                    <a:pt x="304" y="44"/>
                  </a:lnTo>
                  <a:lnTo>
                    <a:pt x="150" y="22"/>
                  </a:lnTo>
                  <a:lnTo>
                    <a:pt x="0" y="0"/>
                  </a:lnTo>
                  <a:close/>
                </a:path>
              </a:pathLst>
            </a:custGeom>
            <a:solidFill>
              <a:srgbClr val="005A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5000"/>
                </a:spcBef>
                <a:spcAft>
                  <a:spcPct val="0"/>
                </a:spcAft>
              </a:pPr>
              <a:endParaRPr lang="en-US" sz="700" i="1" dirty="0">
                <a:solidFill>
                  <a:srgbClr val="00467F"/>
                </a:solidFill>
                <a:ea typeface="ＭＳ Ｐゴシック" charset="0"/>
              </a:endParaRPr>
            </a:p>
          </p:txBody>
        </p:sp>
      </p:grpSp>
      <p:sp>
        <p:nvSpPr>
          <p:cNvPr id="207874" name="Rectangle 2"/>
          <p:cNvSpPr>
            <a:spLocks noGrp="1" noChangeArrowheads="1"/>
          </p:cNvSpPr>
          <p:nvPr>
            <p:ph type="ctrTitle" hasCustomPrompt="1"/>
          </p:nvPr>
        </p:nvSpPr>
        <p:spPr bwMode="auto">
          <a:xfrm>
            <a:off x="723229" y="2830286"/>
            <a:ext cx="5486400" cy="319314"/>
          </a:xfrm>
          <a:prstGeom prst="rect">
            <a:avLst/>
          </a:prstGeom>
        </p:spPr>
        <p:txBody>
          <a:bodyPr lIns="0" tIns="0" rIns="0" bIns="0" anchor="ctr"/>
          <a:lstStyle>
            <a:lvl1pPr algn="l">
              <a:defRPr sz="2000">
                <a:solidFill>
                  <a:srgbClr val="00467F"/>
                </a:solidFill>
              </a:defRPr>
            </a:lvl1pPr>
          </a:lstStyle>
          <a:p>
            <a:r>
              <a:rPr lang="en-US" dirty="0"/>
              <a:t>[Insert Company Logo]</a:t>
            </a:r>
          </a:p>
        </p:txBody>
      </p:sp>
      <p:sp>
        <p:nvSpPr>
          <p:cNvPr id="207875" name="Rectangle 3"/>
          <p:cNvSpPr>
            <a:spLocks noGrp="1" noChangeArrowheads="1"/>
          </p:cNvSpPr>
          <p:nvPr>
            <p:ph type="subTitle" idx="1" hasCustomPrompt="1"/>
          </p:nvPr>
        </p:nvSpPr>
        <p:spPr>
          <a:xfrm>
            <a:off x="723229" y="3223337"/>
            <a:ext cx="5486400" cy="216549"/>
          </a:xfrm>
          <a:prstGeom prst="rect">
            <a:avLst/>
          </a:prstGeom>
        </p:spPr>
        <p:txBody>
          <a:bodyPr wrap="none" lIns="0" tIns="0" rIns="0">
            <a:noAutofit/>
          </a:bodyPr>
          <a:lstStyle>
            <a:lvl1pPr marL="0" indent="0" algn="l">
              <a:buFont typeface="Wingdings" pitchFamily="-109" charset="2"/>
              <a:buNone/>
              <a:defRPr sz="1600" b="1">
                <a:solidFill>
                  <a:srgbClr val="404040"/>
                </a:solidFill>
              </a:defRPr>
            </a:lvl1pPr>
          </a:lstStyle>
          <a:p>
            <a:r>
              <a:rPr lang="en-US" dirty="0"/>
              <a:t>[Discussion Materials]</a:t>
            </a:r>
          </a:p>
        </p:txBody>
      </p:sp>
      <p:sp>
        <p:nvSpPr>
          <p:cNvPr id="3" name="Text Placeholder 2"/>
          <p:cNvSpPr>
            <a:spLocks noGrp="1"/>
          </p:cNvSpPr>
          <p:nvPr>
            <p:ph type="body" sz="quarter" idx="10" hasCustomPrompt="1"/>
          </p:nvPr>
        </p:nvSpPr>
        <p:spPr>
          <a:xfrm>
            <a:off x="217488" y="6445249"/>
            <a:ext cx="1408112" cy="182880"/>
          </a:xfrm>
          <a:prstGeom prst="rect">
            <a:avLst/>
          </a:prstGeom>
        </p:spPr>
        <p:txBody>
          <a:bodyPr lIns="0" tIns="0" rIns="0" bIns="0" anchor="ctr">
            <a:normAutofit/>
          </a:bodyPr>
          <a:lstStyle>
            <a:lvl1pPr marL="0" indent="0">
              <a:buNone/>
              <a:defRPr sz="900" b="0" baseline="0">
                <a:solidFill>
                  <a:schemeClr val="bg1"/>
                </a:solidFill>
              </a:defRPr>
            </a:lvl1pPr>
            <a:lvl2pPr>
              <a:defRPr sz="1000" b="0">
                <a:solidFill>
                  <a:schemeClr val="bg1"/>
                </a:solidFill>
              </a:defRPr>
            </a:lvl2pPr>
            <a:lvl3pPr>
              <a:defRPr sz="1000" b="0">
                <a:solidFill>
                  <a:schemeClr val="bg1"/>
                </a:solidFill>
              </a:defRPr>
            </a:lvl3pPr>
            <a:lvl4pPr>
              <a:defRPr sz="1000" b="0">
                <a:solidFill>
                  <a:schemeClr val="bg1"/>
                </a:solidFill>
              </a:defRPr>
            </a:lvl4pPr>
            <a:lvl5pPr>
              <a:defRPr sz="1000" b="0">
                <a:solidFill>
                  <a:schemeClr val="bg1"/>
                </a:solidFill>
              </a:defRPr>
            </a:lvl5pPr>
          </a:lstStyle>
          <a:p>
            <a:pPr lvl="0"/>
            <a:r>
              <a:rPr lang="en-US" dirty="0"/>
              <a:t>[Insert date]</a:t>
            </a:r>
          </a:p>
        </p:txBody>
      </p:sp>
      <p:grpSp>
        <p:nvGrpSpPr>
          <p:cNvPr id="7" name="Group 6"/>
          <p:cNvGrpSpPr/>
          <p:nvPr userDrawn="1"/>
        </p:nvGrpSpPr>
        <p:grpSpPr>
          <a:xfrm>
            <a:off x="-921288" y="267336"/>
            <a:ext cx="676126" cy="5847855"/>
            <a:chOff x="-921288" y="267336"/>
            <a:chExt cx="676126" cy="5847855"/>
          </a:xfrm>
        </p:grpSpPr>
        <p:sp>
          <p:nvSpPr>
            <p:cNvPr id="9" name="Rectangle 8"/>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10" name="Rectangle 9"/>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11" name="Rectangle 10"/>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12" name="Rectangle 11"/>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13" name="Rectangle 12"/>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defTabSz="457200"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defTabSz="457200"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14" name="Rectangle 13"/>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16" name="Rectangle 15"/>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17" name="Rectangle 16"/>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defTabSz="457200"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18" name="Rectangle 17"/>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defTabSz="457200"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19" name="Rectangle 18"/>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defTabSz="457200"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6" name="Rectangle 5"/>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20" name="Rectangle 19"/>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21" name="Rectangle 20"/>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23" name="Rectangle 22"/>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457200"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pic>
        <p:nvPicPr>
          <p:cNvPr id="24" name="Picture 23" descr="STI-Preferre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92860" y="6266174"/>
            <a:ext cx="841668" cy="487057"/>
          </a:xfrm>
          <a:prstGeom prst="rect">
            <a:avLst/>
          </a:prstGeom>
        </p:spPr>
      </p:pic>
    </p:spTree>
    <p:extLst>
      <p:ext uri="{BB962C8B-B14F-4D97-AF65-F5344CB8AC3E}">
        <p14:creationId xmlns:p14="http://schemas.microsoft.com/office/powerpoint/2010/main" val="41034864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 FIXED">
    <p:spTree>
      <p:nvGrpSpPr>
        <p:cNvPr id="1" name=""/>
        <p:cNvGrpSpPr/>
        <p:nvPr/>
      </p:nvGrpSpPr>
      <p:grpSpPr>
        <a:xfrm>
          <a:off x="0" y="0"/>
          <a:ext cx="0" cy="0"/>
          <a:chOff x="0" y="0"/>
          <a:chExt cx="0" cy="0"/>
        </a:xfrm>
      </p:grpSpPr>
      <p:grpSp>
        <p:nvGrpSpPr>
          <p:cNvPr id="2" name="Group 4"/>
          <p:cNvGrpSpPr>
            <a:grpSpLocks noChangeAspect="1"/>
          </p:cNvGrpSpPr>
          <p:nvPr userDrawn="1"/>
        </p:nvGrpSpPr>
        <p:grpSpPr bwMode="auto">
          <a:xfrm>
            <a:off x="0" y="6032500"/>
            <a:ext cx="9144000" cy="825500"/>
            <a:chOff x="0" y="3800"/>
            <a:chExt cx="5760" cy="520"/>
          </a:xfrm>
        </p:grpSpPr>
        <p:sp>
          <p:nvSpPr>
            <p:cNvPr id="4" name="AutoShape 3"/>
            <p:cNvSpPr>
              <a:spLocks noChangeAspect="1" noChangeArrowheads="1" noTextEdit="1"/>
            </p:cNvSpPr>
            <p:nvPr userDrawn="1"/>
          </p:nvSpPr>
          <p:spPr bwMode="auto">
            <a:xfrm>
              <a:off x="0" y="3800"/>
              <a:ext cx="576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sp>
          <p:nvSpPr>
            <p:cNvPr id="5" name="Freeform 5"/>
            <p:cNvSpPr>
              <a:spLocks/>
            </p:cNvSpPr>
            <p:nvPr userDrawn="1"/>
          </p:nvSpPr>
          <p:spPr bwMode="auto">
            <a:xfrm>
              <a:off x="0" y="3800"/>
              <a:ext cx="5760" cy="518"/>
            </a:xfrm>
            <a:custGeom>
              <a:avLst/>
              <a:gdLst>
                <a:gd name="T0" fmla="*/ 0 w 5760"/>
                <a:gd name="T1" fmla="*/ 0 h 518"/>
                <a:gd name="T2" fmla="*/ 0 w 5760"/>
                <a:gd name="T3" fmla="*/ 518 h 518"/>
                <a:gd name="T4" fmla="*/ 5760 w 5760"/>
                <a:gd name="T5" fmla="*/ 518 h 518"/>
                <a:gd name="T6" fmla="*/ 5760 w 5760"/>
                <a:gd name="T7" fmla="*/ 0 h 518"/>
                <a:gd name="T8" fmla="*/ 5610 w 5760"/>
                <a:gd name="T9" fmla="*/ 22 h 518"/>
                <a:gd name="T10" fmla="*/ 5456 w 5760"/>
                <a:gd name="T11" fmla="*/ 44 h 518"/>
                <a:gd name="T12" fmla="*/ 5300 w 5760"/>
                <a:gd name="T13" fmla="*/ 64 h 518"/>
                <a:gd name="T14" fmla="*/ 5136 w 5760"/>
                <a:gd name="T15" fmla="*/ 83 h 518"/>
                <a:gd name="T16" fmla="*/ 4968 w 5760"/>
                <a:gd name="T17" fmla="*/ 101 h 518"/>
                <a:gd name="T18" fmla="*/ 4794 w 5760"/>
                <a:gd name="T19" fmla="*/ 117 h 518"/>
                <a:gd name="T20" fmla="*/ 4620 w 5760"/>
                <a:gd name="T21" fmla="*/ 133 h 518"/>
                <a:gd name="T22" fmla="*/ 4438 w 5760"/>
                <a:gd name="T23" fmla="*/ 147 h 518"/>
                <a:gd name="T24" fmla="*/ 4254 w 5760"/>
                <a:gd name="T25" fmla="*/ 157 h 518"/>
                <a:gd name="T26" fmla="*/ 4068 w 5760"/>
                <a:gd name="T27" fmla="*/ 169 h 518"/>
                <a:gd name="T28" fmla="*/ 3876 w 5760"/>
                <a:gd name="T29" fmla="*/ 179 h 518"/>
                <a:gd name="T30" fmla="*/ 3682 w 5760"/>
                <a:gd name="T31" fmla="*/ 185 h 518"/>
                <a:gd name="T32" fmla="*/ 3486 w 5760"/>
                <a:gd name="T33" fmla="*/ 191 h 518"/>
                <a:gd name="T34" fmla="*/ 3286 w 5760"/>
                <a:gd name="T35" fmla="*/ 196 h 518"/>
                <a:gd name="T36" fmla="*/ 3086 w 5760"/>
                <a:gd name="T37" fmla="*/ 200 h 518"/>
                <a:gd name="T38" fmla="*/ 2880 w 5760"/>
                <a:gd name="T39" fmla="*/ 200 h 518"/>
                <a:gd name="T40" fmla="*/ 2676 w 5760"/>
                <a:gd name="T41" fmla="*/ 200 h 518"/>
                <a:gd name="T42" fmla="*/ 2474 w 5760"/>
                <a:gd name="T43" fmla="*/ 196 h 518"/>
                <a:gd name="T44" fmla="*/ 2276 w 5760"/>
                <a:gd name="T45" fmla="*/ 191 h 518"/>
                <a:gd name="T46" fmla="*/ 2078 w 5760"/>
                <a:gd name="T47" fmla="*/ 185 h 518"/>
                <a:gd name="T48" fmla="*/ 1886 w 5760"/>
                <a:gd name="T49" fmla="*/ 179 h 518"/>
                <a:gd name="T50" fmla="*/ 1694 w 5760"/>
                <a:gd name="T51" fmla="*/ 169 h 518"/>
                <a:gd name="T52" fmla="*/ 1506 w 5760"/>
                <a:gd name="T53" fmla="*/ 157 h 518"/>
                <a:gd name="T54" fmla="*/ 1324 w 5760"/>
                <a:gd name="T55" fmla="*/ 147 h 518"/>
                <a:gd name="T56" fmla="*/ 1142 w 5760"/>
                <a:gd name="T57" fmla="*/ 133 h 518"/>
                <a:gd name="T58" fmla="*/ 966 w 5760"/>
                <a:gd name="T59" fmla="*/ 117 h 518"/>
                <a:gd name="T60" fmla="*/ 792 w 5760"/>
                <a:gd name="T61" fmla="*/ 101 h 518"/>
                <a:gd name="T62" fmla="*/ 626 w 5760"/>
                <a:gd name="T63" fmla="*/ 83 h 518"/>
                <a:gd name="T64" fmla="*/ 462 w 5760"/>
                <a:gd name="T65" fmla="*/ 64 h 518"/>
                <a:gd name="T66" fmla="*/ 304 w 5760"/>
                <a:gd name="T67" fmla="*/ 44 h 518"/>
                <a:gd name="T68" fmla="*/ 150 w 5760"/>
                <a:gd name="T69" fmla="*/ 22 h 518"/>
                <a:gd name="T70" fmla="*/ 0 w 5760"/>
                <a:gd name="T71" fmla="*/ 0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60" h="518">
                  <a:moveTo>
                    <a:pt x="0" y="0"/>
                  </a:moveTo>
                  <a:lnTo>
                    <a:pt x="0" y="518"/>
                  </a:lnTo>
                  <a:lnTo>
                    <a:pt x="5760" y="518"/>
                  </a:lnTo>
                  <a:lnTo>
                    <a:pt x="5760" y="0"/>
                  </a:lnTo>
                  <a:lnTo>
                    <a:pt x="5610" y="22"/>
                  </a:lnTo>
                  <a:lnTo>
                    <a:pt x="5456" y="44"/>
                  </a:lnTo>
                  <a:lnTo>
                    <a:pt x="5300" y="64"/>
                  </a:lnTo>
                  <a:lnTo>
                    <a:pt x="5136" y="83"/>
                  </a:lnTo>
                  <a:lnTo>
                    <a:pt x="4968" y="101"/>
                  </a:lnTo>
                  <a:lnTo>
                    <a:pt x="4794" y="117"/>
                  </a:lnTo>
                  <a:lnTo>
                    <a:pt x="4620" y="133"/>
                  </a:lnTo>
                  <a:lnTo>
                    <a:pt x="4438" y="147"/>
                  </a:lnTo>
                  <a:lnTo>
                    <a:pt x="4254" y="157"/>
                  </a:lnTo>
                  <a:lnTo>
                    <a:pt x="4068" y="169"/>
                  </a:lnTo>
                  <a:lnTo>
                    <a:pt x="3876" y="179"/>
                  </a:lnTo>
                  <a:lnTo>
                    <a:pt x="3682" y="185"/>
                  </a:lnTo>
                  <a:lnTo>
                    <a:pt x="3486" y="191"/>
                  </a:lnTo>
                  <a:lnTo>
                    <a:pt x="3286" y="196"/>
                  </a:lnTo>
                  <a:lnTo>
                    <a:pt x="3086" y="200"/>
                  </a:lnTo>
                  <a:lnTo>
                    <a:pt x="2880" y="200"/>
                  </a:lnTo>
                  <a:lnTo>
                    <a:pt x="2676" y="200"/>
                  </a:lnTo>
                  <a:lnTo>
                    <a:pt x="2474" y="196"/>
                  </a:lnTo>
                  <a:lnTo>
                    <a:pt x="2276" y="191"/>
                  </a:lnTo>
                  <a:lnTo>
                    <a:pt x="2078" y="185"/>
                  </a:lnTo>
                  <a:lnTo>
                    <a:pt x="1886" y="179"/>
                  </a:lnTo>
                  <a:lnTo>
                    <a:pt x="1694" y="169"/>
                  </a:lnTo>
                  <a:lnTo>
                    <a:pt x="1506" y="157"/>
                  </a:lnTo>
                  <a:lnTo>
                    <a:pt x="1324" y="147"/>
                  </a:lnTo>
                  <a:lnTo>
                    <a:pt x="1142" y="133"/>
                  </a:lnTo>
                  <a:lnTo>
                    <a:pt x="966" y="117"/>
                  </a:lnTo>
                  <a:lnTo>
                    <a:pt x="792" y="101"/>
                  </a:lnTo>
                  <a:lnTo>
                    <a:pt x="626" y="83"/>
                  </a:lnTo>
                  <a:lnTo>
                    <a:pt x="462" y="64"/>
                  </a:lnTo>
                  <a:lnTo>
                    <a:pt x="304" y="44"/>
                  </a:lnTo>
                  <a:lnTo>
                    <a:pt x="150" y="22"/>
                  </a:lnTo>
                  <a:lnTo>
                    <a:pt x="0" y="0"/>
                  </a:lnTo>
                  <a:close/>
                </a:path>
              </a:pathLst>
            </a:custGeom>
            <a:solidFill>
              <a:srgbClr val="0046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grpSp>
      <p:sp>
        <p:nvSpPr>
          <p:cNvPr id="207874" name="Rectangle 2"/>
          <p:cNvSpPr>
            <a:spLocks noGrp="1" noChangeArrowheads="1"/>
          </p:cNvSpPr>
          <p:nvPr>
            <p:ph type="ctrTitle" hasCustomPrompt="1"/>
          </p:nvPr>
        </p:nvSpPr>
        <p:spPr bwMode="auto">
          <a:xfrm>
            <a:off x="723229" y="2830286"/>
            <a:ext cx="5486400" cy="319314"/>
          </a:xfrm>
          <a:prstGeom prst="rect">
            <a:avLst/>
          </a:prstGeom>
        </p:spPr>
        <p:txBody>
          <a:bodyPr lIns="0" tIns="0" rIns="0" bIns="0" anchor="ctr"/>
          <a:lstStyle>
            <a:lvl1pPr algn="l">
              <a:defRPr sz="2000">
                <a:solidFill>
                  <a:srgbClr val="00467F"/>
                </a:solidFill>
              </a:defRPr>
            </a:lvl1pPr>
          </a:lstStyle>
          <a:p>
            <a:r>
              <a:rPr lang="en-US" dirty="0"/>
              <a:t>[Insert Company Logo]</a:t>
            </a:r>
          </a:p>
        </p:txBody>
      </p:sp>
      <p:sp>
        <p:nvSpPr>
          <p:cNvPr id="207875" name="Rectangle 3"/>
          <p:cNvSpPr>
            <a:spLocks noGrp="1" noChangeArrowheads="1"/>
          </p:cNvSpPr>
          <p:nvPr>
            <p:ph type="subTitle" idx="1" hasCustomPrompt="1"/>
          </p:nvPr>
        </p:nvSpPr>
        <p:spPr>
          <a:xfrm>
            <a:off x="723229" y="3223337"/>
            <a:ext cx="5486400" cy="216549"/>
          </a:xfrm>
          <a:prstGeom prst="rect">
            <a:avLst/>
          </a:prstGeom>
        </p:spPr>
        <p:txBody>
          <a:bodyPr wrap="none" lIns="0" tIns="0" rIns="0">
            <a:noAutofit/>
          </a:bodyPr>
          <a:lstStyle>
            <a:lvl1pPr marL="0" indent="0" algn="l">
              <a:buFont typeface="Wingdings" pitchFamily="-109" charset="2"/>
              <a:buNone/>
              <a:defRPr sz="1600" b="1">
                <a:solidFill>
                  <a:srgbClr val="404040"/>
                </a:solidFill>
              </a:defRPr>
            </a:lvl1pPr>
          </a:lstStyle>
          <a:p>
            <a:r>
              <a:rPr lang="en-US" dirty="0"/>
              <a:t>[Discussion Materials]</a:t>
            </a:r>
          </a:p>
        </p:txBody>
      </p:sp>
      <p:sp>
        <p:nvSpPr>
          <p:cNvPr id="3" name="Text Placeholder 2"/>
          <p:cNvSpPr>
            <a:spLocks noGrp="1"/>
          </p:cNvSpPr>
          <p:nvPr>
            <p:ph type="body" sz="quarter" idx="10" hasCustomPrompt="1"/>
          </p:nvPr>
        </p:nvSpPr>
        <p:spPr>
          <a:xfrm>
            <a:off x="217488" y="6445249"/>
            <a:ext cx="1408112" cy="182880"/>
          </a:xfrm>
          <a:prstGeom prst="rect">
            <a:avLst/>
          </a:prstGeom>
        </p:spPr>
        <p:txBody>
          <a:bodyPr lIns="0" tIns="0" rIns="0" bIns="0" anchor="ctr">
            <a:normAutofit/>
          </a:bodyPr>
          <a:lstStyle>
            <a:lvl1pPr marL="0" indent="0">
              <a:buNone/>
              <a:defRPr sz="1000" b="0" baseline="0">
                <a:solidFill>
                  <a:schemeClr val="bg1"/>
                </a:solidFill>
              </a:defRPr>
            </a:lvl1pPr>
            <a:lvl2pPr>
              <a:defRPr sz="1000" b="0">
                <a:solidFill>
                  <a:schemeClr val="bg1"/>
                </a:solidFill>
              </a:defRPr>
            </a:lvl2pPr>
            <a:lvl3pPr>
              <a:defRPr sz="1000" b="0">
                <a:solidFill>
                  <a:schemeClr val="bg1"/>
                </a:solidFill>
              </a:defRPr>
            </a:lvl3pPr>
            <a:lvl4pPr>
              <a:defRPr sz="1000" b="0">
                <a:solidFill>
                  <a:schemeClr val="bg1"/>
                </a:solidFill>
              </a:defRPr>
            </a:lvl4pPr>
            <a:lvl5pPr>
              <a:defRPr sz="1000" b="0">
                <a:solidFill>
                  <a:schemeClr val="bg1"/>
                </a:solidFill>
              </a:defRPr>
            </a:lvl5pPr>
          </a:lstStyle>
          <a:p>
            <a:pPr lvl="0"/>
            <a:r>
              <a:rPr lang="en-US" dirty="0"/>
              <a:t>Insert Date Here</a:t>
            </a:r>
          </a:p>
        </p:txBody>
      </p:sp>
      <p:grpSp>
        <p:nvGrpSpPr>
          <p:cNvPr id="7" name="Group 6"/>
          <p:cNvGrpSpPr/>
          <p:nvPr userDrawn="1"/>
        </p:nvGrpSpPr>
        <p:grpSpPr>
          <a:xfrm>
            <a:off x="-921288" y="267336"/>
            <a:ext cx="676126" cy="5847855"/>
            <a:chOff x="-921288" y="267336"/>
            <a:chExt cx="676126" cy="5847855"/>
          </a:xfrm>
        </p:grpSpPr>
        <p:sp>
          <p:nvSpPr>
            <p:cNvPr id="9" name="Rectangle 8"/>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10" name="Rectangle 9"/>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11" name="Rectangle 10"/>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12" name="Rectangle 11"/>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13" name="Rectangle 12"/>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14" name="Rectangle 13"/>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16" name="Rectangle 15"/>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17" name="Rectangle 16"/>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18" name="Rectangle 17"/>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19" name="Rectangle 18"/>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6" name="Rectangle 5"/>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20" name="Rectangle 19"/>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21" name="Rectangle 20"/>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23" name="Rectangle 22"/>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pic>
        <p:nvPicPr>
          <p:cNvPr id="24" name="Picture 23" descr="STI-Preferre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92860" y="6266174"/>
            <a:ext cx="841668" cy="487057"/>
          </a:xfrm>
          <a:prstGeom prst="rect">
            <a:avLst/>
          </a:prstGeom>
        </p:spPr>
      </p:pic>
    </p:spTree>
    <p:extLst>
      <p:ext uri="{BB962C8B-B14F-4D97-AF65-F5344CB8AC3E}">
        <p14:creationId xmlns:p14="http://schemas.microsoft.com/office/powerpoint/2010/main" val="385840351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with Footnote - FIXED">
    <p:spTree>
      <p:nvGrpSpPr>
        <p:cNvPr id="1" name=""/>
        <p:cNvGrpSpPr/>
        <p:nvPr/>
      </p:nvGrpSpPr>
      <p:grpSpPr>
        <a:xfrm>
          <a:off x="0" y="0"/>
          <a:ext cx="0" cy="0"/>
          <a:chOff x="0" y="0"/>
          <a:chExt cx="0" cy="0"/>
        </a:xfrm>
      </p:grpSpPr>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8" name="Rectangle 7"/>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404040"/>
                </a:solidFill>
                <a:latin typeface="Trebuchet MS" panose="020B0603020202020204" pitchFamily="34" charset="0"/>
                <a:ea typeface="ＭＳ Ｐゴシック" charset="0"/>
                <a:cs typeface="ＭＳ Ｐゴシック" charset="0"/>
              </a:defRPr>
            </a:lvl1pPr>
          </a:lstStyle>
          <a:p>
            <a:r>
              <a:rPr lang="en-US" dirty="0"/>
              <a:t>[Insert Source Notes]</a:t>
            </a:r>
          </a:p>
        </p:txBody>
      </p:sp>
    </p:spTree>
    <p:extLst>
      <p:ext uri="{BB962C8B-B14F-4D97-AF65-F5344CB8AC3E}">
        <p14:creationId xmlns:p14="http://schemas.microsoft.com/office/powerpoint/2010/main" val="3507433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fontAlgn="base">
              <a:spcBef>
                <a:spcPct val="0"/>
              </a:spcBef>
              <a:spcAft>
                <a:spcPct val="0"/>
              </a:spcAft>
              <a:defRPr/>
            </a:pPr>
            <a:fld id="{114651E1-74E5-44DA-9A28-50A1899B7DB7}" type="slidenum">
              <a:rPr lang="en-US" sz="800" i="1">
                <a:solidFill>
                  <a:srgbClr val="00467F"/>
                </a:solidFill>
                <a:latin typeface="Trebuchet MS" panose="020B0603020202020204" pitchFamily="34" charset="0"/>
                <a:ea typeface="ＭＳ Ｐゴシック" pitchFamily="34" charset="-128"/>
              </a:rPr>
              <a:pPr fontAlgn="base">
                <a:spcBef>
                  <a:spcPct val="0"/>
                </a:spcBef>
                <a:spcAft>
                  <a:spcPct val="0"/>
                </a:spcAft>
                <a:defRPr/>
              </a:pPr>
              <a:t>‹#›</a:t>
            </a:fld>
            <a:endParaRPr lang="en-US" sz="800" i="1" dirty="0">
              <a:solidFill>
                <a:srgbClr val="00467F"/>
              </a:solidFill>
              <a:latin typeface="Trebuchet MS" panose="020B0603020202020204" pitchFamily="34" charset="0"/>
              <a:ea typeface="ＭＳ Ｐゴシック" pitchFamily="34" charset="-128"/>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4"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cxnSp>
        <p:nvCxnSpPr>
          <p:cNvPr id="7" name="Straight Connector 6"/>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6573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4710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65138" y="3349878"/>
            <a:ext cx="8678862" cy="914400"/>
          </a:xfrm>
        </p:spPr>
        <p:txBody>
          <a:bodyPr lIns="0">
            <a:noAutofit/>
          </a:bodyPr>
          <a:lstStyle>
            <a:lvl1pPr marL="0" indent="0" algn="l">
              <a:buNone/>
              <a:defRPr sz="1600" i="0" baseline="0">
                <a:solidFill>
                  <a:srgbClr val="0046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pic>
        <p:nvPicPr>
          <p:cNvPr id="11" name="Picture 10" descr="arc.w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32500"/>
            <a:ext cx="9144000" cy="825500"/>
          </a:xfrm>
          <a:prstGeom prst="rect">
            <a:avLst/>
          </a:prstGeom>
        </p:spPr>
      </p:pic>
      <p:sp>
        <p:nvSpPr>
          <p:cNvPr id="13" name="Text Placeholder 2"/>
          <p:cNvSpPr>
            <a:spLocks noGrp="1"/>
          </p:cNvSpPr>
          <p:nvPr>
            <p:ph type="body" sz="quarter" idx="11" hasCustomPrompt="1"/>
          </p:nvPr>
        </p:nvSpPr>
        <p:spPr>
          <a:xfrm>
            <a:off x="454662" y="6356350"/>
            <a:ext cx="3251427" cy="365760"/>
          </a:xfrm>
        </p:spPr>
        <p:txBody>
          <a:bodyPr lIns="0" tIns="45720" rIns="91440" bIns="45720">
            <a:noAutofit/>
          </a:bodyPr>
          <a:lstStyle>
            <a:lvl1pPr marL="0" indent="0">
              <a:buNone/>
              <a:defRPr sz="1400" b="1" baseline="0">
                <a:solidFill>
                  <a:schemeClr val="bg2"/>
                </a:solidFill>
              </a:defRPr>
            </a:lvl1pPr>
          </a:lstStyle>
          <a:p>
            <a:pPr lvl="0"/>
            <a:r>
              <a:rPr lang="en-US" dirty="0"/>
              <a:t>CLICK TO ADD DATE</a:t>
            </a:r>
          </a:p>
        </p:txBody>
      </p:sp>
      <p:pic>
        <p:nvPicPr>
          <p:cNvPr id="14" name="Picture 13" descr="SunTrust-Robinson-Hu.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2740" y="6289498"/>
            <a:ext cx="2363216" cy="582842"/>
          </a:xfrm>
          <a:prstGeom prst="rect">
            <a:avLst/>
          </a:prstGeom>
        </p:spPr>
      </p:pic>
    </p:spTree>
    <p:extLst>
      <p:ext uri="{BB962C8B-B14F-4D97-AF65-F5344CB8AC3E}">
        <p14:creationId xmlns:p14="http://schemas.microsoft.com/office/powerpoint/2010/main" val="1442626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6" name="Rectangle 5"/>
          <p:cNvSpPr/>
          <p:nvPr userDrawn="1"/>
        </p:nvSpPr>
        <p:spPr>
          <a:xfrm>
            <a:off x="228600" y="4690009"/>
            <a:ext cx="8686800" cy="1557349"/>
          </a:xfrm>
          <a:prstGeom prst="rect">
            <a:avLst/>
          </a:prstGeom>
        </p:spPr>
        <p:txBody>
          <a:bodyPr wrap="square" lIns="0" rIns="0">
            <a:noAutofit/>
          </a:bodyPr>
          <a:lstStyle/>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p:txBody>
      </p:sp>
      <p:sp>
        <p:nvSpPr>
          <p:cNvPr id="8" name="Rectangle 2"/>
          <p:cNvSpPr>
            <a:spLocks noChangeArrowheads="1"/>
          </p:cNvSpPr>
          <p:nvPr userDrawn="1"/>
        </p:nvSpPr>
        <p:spPr bwMode="auto">
          <a:xfrm>
            <a:off x="228599"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9" name="TextBox 8"/>
          <p:cNvSpPr txBox="1"/>
          <p:nvPr userDrawn="1"/>
        </p:nvSpPr>
        <p:spPr>
          <a:xfrm>
            <a:off x="228600" y="385763"/>
            <a:ext cx="8686800" cy="320040"/>
          </a:xfrm>
          <a:prstGeom prst="rect">
            <a:avLst/>
          </a:prstGeom>
          <a:noFill/>
        </p:spPr>
        <p:txBody>
          <a:bodyPr wrap="square" lIns="0" tIns="0" rIns="0" bIns="0" rtlCol="0" anchor="ctr">
            <a:noAutofit/>
          </a:bodyPr>
          <a:lstStyle/>
          <a:p>
            <a:r>
              <a:rPr lang="en-US" sz="1600" b="1" dirty="0">
                <a:solidFill>
                  <a:srgbClr val="F58025"/>
                </a:solidFill>
                <a:latin typeface="Trebuchet MS" panose="020B0603020202020204" pitchFamily="34" charset="0"/>
                <a:ea typeface="ＭＳ Ｐゴシック" charset="0"/>
              </a:rPr>
              <a:t>Table of </a:t>
            </a:r>
            <a:r>
              <a:rPr lang="en-US" sz="1600" b="1" kern="0" dirty="0">
                <a:solidFill>
                  <a:srgbClr val="F58025"/>
                </a:solidFill>
                <a:latin typeface="Trebuchet MS" panose="020B0603020202020204" pitchFamily="34" charset="0"/>
                <a:ea typeface="ＭＳ Ｐゴシック" charset="0"/>
              </a:rPr>
              <a:t>Contents</a:t>
            </a:r>
          </a:p>
        </p:txBody>
      </p:sp>
      <p:sp>
        <p:nvSpPr>
          <p:cNvPr id="10" name="Text Placeholder 6"/>
          <p:cNvSpPr>
            <a:spLocks noGrp="1"/>
          </p:cNvSpPr>
          <p:nvPr>
            <p:ph type="body" sz="quarter" idx="10" hasCustomPrompt="1"/>
          </p:nvPr>
        </p:nvSpPr>
        <p:spPr>
          <a:xfrm>
            <a:off x="228599" y="944055"/>
            <a:ext cx="1371600" cy="2365201"/>
          </a:xfrm>
        </p:spPr>
        <p:txBody>
          <a:bodyPr lIns="0">
            <a:noAutofit/>
          </a:bodyPr>
          <a:lstStyle>
            <a:lvl1pPr marL="0" indent="0">
              <a:buNone/>
              <a:defRPr sz="1400" b="1" baseline="0">
                <a:solidFill>
                  <a:srgbClr val="00467F"/>
                </a:solidFill>
              </a:defRPr>
            </a:lvl1pPr>
          </a:lstStyle>
          <a:p>
            <a:pPr lvl="0"/>
            <a:r>
              <a:rPr lang="en-US" dirty="0"/>
              <a:t>[SECTION #]</a:t>
            </a:r>
          </a:p>
        </p:txBody>
      </p:sp>
      <p:sp>
        <p:nvSpPr>
          <p:cNvPr id="12" name="Text Placeholder 9"/>
          <p:cNvSpPr>
            <a:spLocks noGrp="1"/>
          </p:cNvSpPr>
          <p:nvPr>
            <p:ph type="body" sz="quarter" idx="11" hasCustomPrompt="1"/>
          </p:nvPr>
        </p:nvSpPr>
        <p:spPr>
          <a:xfrm>
            <a:off x="1600200" y="944055"/>
            <a:ext cx="5943600" cy="2365202"/>
          </a:xfrm>
        </p:spPr>
        <p:txBody>
          <a:bodyPr lIns="0">
            <a:noAutofit/>
          </a:bodyPr>
          <a:lstStyle>
            <a:lvl1pPr marL="0" indent="0">
              <a:buNone/>
              <a:defRPr sz="1400" b="1">
                <a:solidFill>
                  <a:srgbClr val="00467F"/>
                </a:solidFill>
              </a:defRPr>
            </a:lvl1pPr>
          </a:lstStyle>
          <a:p>
            <a:pPr lvl="0"/>
            <a:r>
              <a:rPr lang="en-US" dirty="0"/>
              <a:t>[Section Title]</a:t>
            </a:r>
          </a:p>
        </p:txBody>
      </p:sp>
      <p:sp>
        <p:nvSpPr>
          <p:cNvPr id="14" name="Text Placeholder 6"/>
          <p:cNvSpPr>
            <a:spLocks noGrp="1"/>
          </p:cNvSpPr>
          <p:nvPr>
            <p:ph type="body" sz="quarter" idx="12" hasCustomPrompt="1"/>
          </p:nvPr>
        </p:nvSpPr>
        <p:spPr>
          <a:xfrm>
            <a:off x="7543800" y="944055"/>
            <a:ext cx="1371600" cy="2365201"/>
          </a:xfrm>
        </p:spPr>
        <p:txBody>
          <a:bodyPr lIns="0">
            <a:noAutofit/>
          </a:bodyPr>
          <a:lstStyle>
            <a:lvl1pPr marL="0" indent="0">
              <a:buNone/>
              <a:defRPr sz="1400" b="1">
                <a:solidFill>
                  <a:srgbClr val="00467F"/>
                </a:solidFill>
              </a:defRPr>
            </a:lvl1pPr>
          </a:lstStyle>
          <a:p>
            <a:pPr lvl="0"/>
            <a:r>
              <a:rPr lang="en-US" dirty="0"/>
              <a:t>[Page #]</a:t>
            </a:r>
          </a:p>
        </p:txBody>
      </p:sp>
      <p:pic>
        <p:nvPicPr>
          <p:cNvPr id="15" name="Picture 14"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cxnSp>
        <p:nvCxnSpPr>
          <p:cNvPr id="16" name="Straight Connector 15"/>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7346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1" name="Picture 10" descr="arc.w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32500"/>
            <a:ext cx="9144000" cy="825500"/>
          </a:xfrm>
          <a:prstGeom prst="rect">
            <a:avLst/>
          </a:prstGeom>
        </p:spPr>
      </p:pic>
      <p:sp>
        <p:nvSpPr>
          <p:cNvPr id="5" name="Rectangle 4"/>
          <p:cNvSpPr/>
          <p:nvPr userDrawn="1"/>
        </p:nvSpPr>
        <p:spPr>
          <a:xfrm>
            <a:off x="336385" y="6479967"/>
            <a:ext cx="1151277" cy="215444"/>
          </a:xfrm>
          <a:prstGeom prst="rect">
            <a:avLst/>
          </a:prstGeom>
        </p:spPr>
        <p:txBody>
          <a:bodyPr wrap="none">
            <a:noAutofit/>
          </a:bodyPr>
          <a:lstStyle/>
          <a:p>
            <a:pPr algn="r"/>
            <a:r>
              <a:rPr lang="en-US" sz="800" dirty="0">
                <a:solidFill>
                  <a:prstClr val="white"/>
                </a:solidFill>
                <a:latin typeface="Trebuchet MS"/>
                <a:ea typeface="ＭＳ Ｐゴシック" charset="0"/>
                <a:cs typeface="Trebuchet MS"/>
              </a:rPr>
              <a:t>www.suntrustrh.com</a:t>
            </a:r>
          </a:p>
        </p:txBody>
      </p:sp>
      <p:sp>
        <p:nvSpPr>
          <p:cNvPr id="6" name="Text Placeholder 2"/>
          <p:cNvSpPr>
            <a:spLocks noGrp="1"/>
          </p:cNvSpPr>
          <p:nvPr>
            <p:ph type="body" idx="1" hasCustomPrompt="1"/>
          </p:nvPr>
        </p:nvSpPr>
        <p:spPr>
          <a:xfrm>
            <a:off x="465138" y="4107543"/>
            <a:ext cx="8678862" cy="299357"/>
          </a:xfrm>
          <a:ln>
            <a:noFill/>
          </a:ln>
        </p:spPr>
        <p:txBody>
          <a:bodyPr lIns="0" anchor="ctr">
            <a:noAutofit/>
          </a:bodyPr>
          <a:lstStyle>
            <a:lvl1pPr marL="0" indent="0">
              <a:buNone/>
              <a:defRPr sz="2000" b="1" baseline="0">
                <a:solidFill>
                  <a:srgbClr val="00467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[Section #]</a:t>
            </a:r>
          </a:p>
        </p:txBody>
      </p:sp>
      <p:sp>
        <p:nvSpPr>
          <p:cNvPr id="7" name="Text Placeholder 2"/>
          <p:cNvSpPr>
            <a:spLocks noGrp="1"/>
          </p:cNvSpPr>
          <p:nvPr>
            <p:ph type="body" idx="10" hasCustomPrompt="1"/>
          </p:nvPr>
        </p:nvSpPr>
        <p:spPr>
          <a:xfrm>
            <a:off x="465138" y="4450080"/>
            <a:ext cx="8678862" cy="1500187"/>
          </a:xfrm>
          <a:ln>
            <a:noFill/>
          </a:ln>
        </p:spPr>
        <p:txBody>
          <a:bodyPr lIns="0" anchor="t">
            <a:noAutofit/>
          </a:bodyPr>
          <a:lstStyle>
            <a:lvl1pPr marL="0" indent="0">
              <a:buNone/>
              <a:defRPr sz="2000" b="1" i="0" baseline="0">
                <a:solidFill>
                  <a:srgbClr val="F58025"/>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[SECTION TITLE]</a:t>
            </a:r>
          </a:p>
        </p:txBody>
      </p:sp>
      <p:pic>
        <p:nvPicPr>
          <p:cNvPr id="8" name="Picture 7" descr="SunTrust-Robinson-Hu.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2740" y="6289498"/>
            <a:ext cx="2363216" cy="582842"/>
          </a:xfrm>
          <a:prstGeom prst="rect">
            <a:avLst/>
          </a:prstGeom>
        </p:spPr>
      </p:pic>
    </p:spTree>
    <p:extLst>
      <p:ext uri="{BB962C8B-B14F-4D97-AF65-F5344CB8AC3E}">
        <p14:creationId xmlns:p14="http://schemas.microsoft.com/office/powerpoint/2010/main" val="2932238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3" name="Text Placeholder 4"/>
          <p:cNvSpPr>
            <a:spLocks noGrp="1"/>
          </p:cNvSpPr>
          <p:nvPr>
            <p:ph type="body" sz="quarter" idx="10" hasCustomPrompt="1"/>
          </p:nvPr>
        </p:nvSpPr>
        <p:spPr>
          <a:xfrm>
            <a:off x="228600" y="814515"/>
            <a:ext cx="8686800" cy="268513"/>
          </a:xfrm>
        </p:spPr>
        <p:txBody>
          <a:bodyPr lIns="0">
            <a:noAutofit/>
          </a:bodyPr>
          <a:lstStyle>
            <a:lvl1pPr marL="0" indent="0">
              <a:buNone/>
              <a:defRPr sz="1200" b="1" i="1">
                <a:solidFill>
                  <a:srgbClr val="00467F"/>
                </a:solidFill>
              </a:defRPr>
            </a:lvl1pPr>
          </a:lstStyle>
          <a:p>
            <a:pPr lvl="0"/>
            <a:r>
              <a:rPr lang="en-US" dirty="0"/>
              <a:t>Click to add </a:t>
            </a:r>
            <a:r>
              <a:rPr lang="en-US" dirty="0" err="1"/>
              <a:t>subheader</a:t>
            </a:r>
            <a:endParaRPr lang="en-US" dirty="0"/>
          </a:p>
        </p:txBody>
      </p:sp>
      <p:sp>
        <p:nvSpPr>
          <p:cNvPr id="15"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16" name="Text Placeholder 12"/>
          <p:cNvSpPr>
            <a:spLocks noGrp="1"/>
          </p:cNvSpPr>
          <p:nvPr>
            <p:ph type="body" sz="quarter" idx="14" hasCustomPrompt="1"/>
          </p:nvPr>
        </p:nvSpPr>
        <p:spPr>
          <a:xfrm>
            <a:off x="228600" y="1292453"/>
            <a:ext cx="8686800" cy="914400"/>
          </a:xfrm>
        </p:spPr>
        <p:txBody>
          <a:bodyPr lIns="0">
            <a:noAutofit/>
          </a:bodyPr>
          <a:lstStyle>
            <a:lvl1pPr marL="171450" indent="-171450">
              <a:buClr>
                <a:srgbClr val="00467F"/>
              </a:buClr>
              <a:buSzPct val="100000"/>
              <a:buFont typeface="Arial" panose="020B0604020202020204" pitchFamily="34" charset="0"/>
              <a:buChar char="&gt;"/>
              <a:defRPr baseline="0"/>
            </a:lvl1pPr>
            <a:lvl2pPr marL="338138" indent="-171450">
              <a:buClr>
                <a:srgbClr val="00467F"/>
              </a:buClr>
              <a:buFont typeface="Arial" panose="020B0604020202020204" pitchFamily="34" charset="0"/>
              <a:buChar char="–"/>
              <a:defRPr/>
            </a:lvl2pPr>
            <a:lvl3pPr marL="515938" indent="-174625">
              <a:buClr>
                <a:srgbClr val="00467F"/>
              </a:buClr>
              <a:buFont typeface="Wingdings" panose="05000000000000000000" pitchFamily="2" charset="2"/>
              <a:buChar char="§"/>
              <a:defRPr/>
            </a:lvl3pPr>
            <a:lvl4pPr marL="688975" indent="-173038">
              <a:buClr>
                <a:srgbClr val="00467F"/>
              </a:buClr>
              <a:buFont typeface="Arial" panose="020B0604020202020204" pitchFamily="34" charset="0"/>
              <a:buChar char="•"/>
              <a:defRPr/>
            </a:lvl4pPr>
            <a:lvl5pPr marL="855663" indent="-166688">
              <a:buClr>
                <a:srgbClr val="00467F"/>
              </a:buClr>
              <a:buFont typeface="Arial" panose="020B0604020202020204" pitchFamily="34" charset="0"/>
              <a:buChar char="&g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7" name="Picture 16"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cxnSp>
        <p:nvCxnSpPr>
          <p:cNvPr id="9" name="Straight Connector 8"/>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7326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0F1F3B-74A3-4120-B970-3411EBDD4129}" type="datetime1">
              <a:rPr lang="en-US" smtClean="0">
                <a:solidFill>
                  <a:srgbClr val="534949"/>
                </a:solidFill>
              </a:rPr>
              <a:t>3/13/2019</a:t>
            </a:fld>
            <a:endParaRPr lang="en-US" dirty="0">
              <a:solidFill>
                <a:srgbClr val="534949"/>
              </a:solidFill>
            </a:endParaRPr>
          </a:p>
        </p:txBody>
      </p:sp>
      <p:sp>
        <p:nvSpPr>
          <p:cNvPr id="5" name="Footer Placeholder 4"/>
          <p:cNvSpPr>
            <a:spLocks noGrp="1"/>
          </p:cNvSpPr>
          <p:nvPr>
            <p:ph type="ftr" sz="quarter" idx="11"/>
          </p:nvPr>
        </p:nvSpPr>
        <p:spPr/>
        <p:txBody>
          <a:bodyPr/>
          <a:lstStyle/>
          <a:p>
            <a:endParaRPr lang="en-US" dirty="0">
              <a:solidFill>
                <a:srgbClr val="534949"/>
              </a:solidFill>
            </a:endParaRPr>
          </a:p>
        </p:txBody>
      </p:sp>
      <p:sp>
        <p:nvSpPr>
          <p:cNvPr id="6" name="Slide Number Placeholder 5"/>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563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pic>
        <p:nvPicPr>
          <p:cNvPr id="10" name="Picture 9"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14"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cxnSp>
        <p:nvCxnSpPr>
          <p:cNvPr id="7" name="Straight Connector 6"/>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83226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9" name="TextBox 8"/>
          <p:cNvSpPr txBox="1"/>
          <p:nvPr userDrawn="1"/>
        </p:nvSpPr>
        <p:spPr>
          <a:xfrm>
            <a:off x="228600" y="385763"/>
            <a:ext cx="8686800" cy="320040"/>
          </a:xfrm>
          <a:prstGeom prst="rect">
            <a:avLst/>
          </a:prstGeom>
          <a:noFill/>
        </p:spPr>
        <p:txBody>
          <a:bodyPr wrap="square" lIns="0" tIns="0" rIns="0" bIns="0" rtlCol="0" anchor="ctr">
            <a:noAutofit/>
          </a:bodyPr>
          <a:lstStyle/>
          <a:p>
            <a:r>
              <a:rPr lang="en-US" sz="1600" b="1" dirty="0">
                <a:solidFill>
                  <a:srgbClr val="F58025"/>
                </a:solidFill>
                <a:latin typeface="Trebuchet MS" panose="020B0603020202020204" pitchFamily="34" charset="0"/>
                <a:ea typeface="ＭＳ Ｐゴシック" charset="0"/>
              </a:rPr>
              <a:t>Important Disclosures</a:t>
            </a:r>
            <a:endParaRPr lang="en-US" sz="1600" b="1" kern="0" dirty="0">
              <a:solidFill>
                <a:srgbClr val="F58025"/>
              </a:solidFill>
              <a:latin typeface="Trebuchet MS" panose="020B0603020202020204" pitchFamily="34" charset="0"/>
              <a:ea typeface="ＭＳ Ｐゴシック" charset="0"/>
            </a:endParaRPr>
          </a:p>
        </p:txBody>
      </p:sp>
      <p:sp>
        <p:nvSpPr>
          <p:cNvPr id="11" name="Rectangle 10"/>
          <p:cNvSpPr/>
          <p:nvPr userDrawn="1"/>
        </p:nvSpPr>
        <p:spPr>
          <a:xfrm>
            <a:off x="228600" y="944055"/>
            <a:ext cx="8686800" cy="1557349"/>
          </a:xfrm>
          <a:prstGeom prst="rect">
            <a:avLst/>
          </a:prstGeom>
        </p:spPr>
        <p:txBody>
          <a:bodyPr wrap="square" lIns="0" rIns="0">
            <a:noAutofit/>
          </a:bodyPr>
          <a:lstStyle/>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p:txBody>
      </p:sp>
      <p:pic>
        <p:nvPicPr>
          <p:cNvPr id="10" name="Picture 9"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cxnSp>
        <p:nvCxnSpPr>
          <p:cNvPr id="12" name="Straight Connector 11"/>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6585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 Page Number">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228600" y="385763"/>
            <a:ext cx="8686800" cy="320040"/>
          </a:xfrm>
          <a:ln>
            <a:noFill/>
          </a:ln>
        </p:spPr>
        <p:txBody>
          <a:bodyPr lIns="0"/>
          <a:lstStyle>
            <a:lvl1pPr>
              <a:defRPr>
                <a:solidFill>
                  <a:srgbClr val="F58025"/>
                </a:solidFill>
              </a:defRPr>
            </a:lvl1pPr>
          </a:lstStyle>
          <a:p>
            <a:r>
              <a:rPr lang="en-US" dirty="0"/>
              <a:t>Click to add title</a:t>
            </a:r>
          </a:p>
        </p:txBody>
      </p:sp>
      <p:sp>
        <p:nvSpPr>
          <p:cNvPr id="13" name="Text Placeholder 4"/>
          <p:cNvSpPr>
            <a:spLocks noGrp="1"/>
          </p:cNvSpPr>
          <p:nvPr>
            <p:ph type="body" sz="quarter" idx="10" hasCustomPrompt="1"/>
          </p:nvPr>
        </p:nvSpPr>
        <p:spPr>
          <a:xfrm>
            <a:off x="228600" y="806895"/>
            <a:ext cx="8686800" cy="268513"/>
          </a:xfrm>
        </p:spPr>
        <p:txBody>
          <a:bodyPr lIns="0"/>
          <a:lstStyle>
            <a:lvl1pPr marL="0" indent="0">
              <a:buNone/>
              <a:defRPr sz="1200" b="1" i="1">
                <a:solidFill>
                  <a:srgbClr val="00467F"/>
                </a:solidFill>
              </a:defRPr>
            </a:lvl1pPr>
          </a:lstStyle>
          <a:p>
            <a:pPr lvl="0"/>
            <a:r>
              <a:rPr lang="en-US" dirty="0"/>
              <a:t>Click to add </a:t>
            </a:r>
            <a:r>
              <a:rPr lang="en-US" dirty="0" err="1"/>
              <a:t>subheader</a:t>
            </a:r>
            <a:endParaRPr lang="en-US" dirty="0"/>
          </a:p>
        </p:txBody>
      </p:sp>
      <p:sp>
        <p:nvSpPr>
          <p:cNvPr id="16" name="Text Placeholder 12"/>
          <p:cNvSpPr>
            <a:spLocks noGrp="1"/>
          </p:cNvSpPr>
          <p:nvPr>
            <p:ph type="body" sz="quarter" idx="14" hasCustomPrompt="1"/>
          </p:nvPr>
        </p:nvSpPr>
        <p:spPr>
          <a:xfrm>
            <a:off x="228600" y="1292453"/>
            <a:ext cx="8686800" cy="914400"/>
          </a:xfrm>
        </p:spPr>
        <p:txBody>
          <a:bodyPr lIns="0"/>
          <a:lstStyle>
            <a:lvl1pPr marL="171450" indent="-171450">
              <a:buClr>
                <a:srgbClr val="00467F"/>
              </a:buClr>
              <a:buSzPct val="100000"/>
              <a:buFont typeface="Arial" panose="020B0604020202020204" pitchFamily="34" charset="0"/>
              <a:buChar char="&gt;"/>
              <a:defRPr baseline="0"/>
            </a:lvl1pPr>
            <a:lvl2pPr marL="338138" indent="-171450">
              <a:buClr>
                <a:srgbClr val="00467F"/>
              </a:buClr>
              <a:buFont typeface="Arial" panose="020B0604020202020204" pitchFamily="34" charset="0"/>
              <a:buChar char="–"/>
              <a:defRPr/>
            </a:lvl2pPr>
            <a:lvl3pPr marL="515938" indent="-174625">
              <a:buClr>
                <a:srgbClr val="00467F"/>
              </a:buClr>
              <a:buFont typeface="Wingdings" panose="05000000000000000000" pitchFamily="2" charset="2"/>
              <a:buChar char="§"/>
              <a:defRPr/>
            </a:lvl3pPr>
            <a:lvl4pPr marL="688975" indent="-173038">
              <a:buClr>
                <a:srgbClr val="00467F"/>
              </a:buClr>
              <a:buFont typeface="Arial" panose="020B0604020202020204" pitchFamily="34" charset="0"/>
              <a:buChar char="•"/>
              <a:defRPr/>
            </a:lvl4pPr>
            <a:lvl5pPr marL="855663" indent="-166688">
              <a:buClr>
                <a:srgbClr val="00467F"/>
              </a:buClr>
              <a:buFont typeface="Arial" panose="020B0604020202020204" pitchFamily="34" charset="0"/>
              <a:buChar char="&g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1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9"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cxnSp>
        <p:nvCxnSpPr>
          <p:cNvPr id="10" name="Straight Connector 9"/>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32895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0" name="Text Placeholder 12"/>
          <p:cNvSpPr>
            <a:spLocks noGrp="1"/>
          </p:cNvSpPr>
          <p:nvPr>
            <p:ph type="body" sz="quarter" idx="14" hasCustomPrompt="1"/>
          </p:nvPr>
        </p:nvSpPr>
        <p:spPr>
          <a:xfrm>
            <a:off x="228600" y="1140056"/>
            <a:ext cx="4114800" cy="914400"/>
          </a:xfrm>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Line 6"/>
          <p:cNvSpPr>
            <a:spLocks noChangeShapeType="1"/>
          </p:cNvSpPr>
          <p:nvPr userDrawn="1"/>
        </p:nvSpPr>
        <p:spPr bwMode="auto">
          <a:xfrm flipH="1">
            <a:off x="228600" y="105714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4800600" y="105714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868801"/>
            <a:ext cx="4114800" cy="155448"/>
          </a:xfrm>
        </p:spPr>
        <p:txBody>
          <a:bodyPr lIns="0" anchor="ctr">
            <a:noAutofit/>
          </a:bodyPr>
          <a:lstStyle>
            <a:lvl1pPr marL="0" indent="0">
              <a:buNone/>
              <a:defRPr sz="900" b="1">
                <a:solidFill>
                  <a:srgbClr val="00467F"/>
                </a:solidFill>
              </a:defRPr>
            </a:lvl1pPr>
          </a:lstStyle>
          <a:p>
            <a:pPr lvl="0"/>
            <a:r>
              <a:rPr lang="en-US" dirty="0"/>
              <a:t>[Category Title]</a:t>
            </a:r>
          </a:p>
        </p:txBody>
      </p:sp>
      <p:sp>
        <p:nvSpPr>
          <p:cNvPr id="19" name="Text Placeholder 10"/>
          <p:cNvSpPr>
            <a:spLocks noGrp="1"/>
          </p:cNvSpPr>
          <p:nvPr>
            <p:ph type="body" sz="quarter" idx="15" hasCustomPrompt="1"/>
          </p:nvPr>
        </p:nvSpPr>
        <p:spPr>
          <a:xfrm>
            <a:off x="4800600" y="868801"/>
            <a:ext cx="4114800" cy="152400"/>
          </a:xfrm>
        </p:spPr>
        <p:txBody>
          <a:bodyPr lIns="0" anchor="ctr">
            <a:noAutofit/>
          </a:bodyPr>
          <a:lstStyle>
            <a:lvl1pPr marL="0" indent="0">
              <a:buNone/>
              <a:defRPr sz="900" b="1" baseline="0">
                <a:solidFill>
                  <a:srgbClr val="00467F"/>
                </a:solidFill>
              </a:defRPr>
            </a:lvl1pPr>
          </a:lstStyle>
          <a:p>
            <a:pPr lvl="0"/>
            <a:r>
              <a:rPr lang="en-US" dirty="0"/>
              <a:t>[Category Title]</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30" name="Text Placeholder 12"/>
          <p:cNvSpPr>
            <a:spLocks noGrp="1"/>
          </p:cNvSpPr>
          <p:nvPr>
            <p:ph type="body" sz="quarter" idx="16" hasCustomPrompt="1"/>
          </p:nvPr>
        </p:nvSpPr>
        <p:spPr>
          <a:xfrm>
            <a:off x="238126" y="3753716"/>
            <a:ext cx="4114800" cy="914400"/>
          </a:xfrm>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Line 6"/>
          <p:cNvSpPr>
            <a:spLocks noChangeShapeType="1"/>
          </p:cNvSpPr>
          <p:nvPr userDrawn="1"/>
        </p:nvSpPr>
        <p:spPr bwMode="auto">
          <a:xfrm flipH="1">
            <a:off x="238126" y="367080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3" name="Line 6"/>
          <p:cNvSpPr>
            <a:spLocks noChangeShapeType="1"/>
          </p:cNvSpPr>
          <p:nvPr userDrawn="1"/>
        </p:nvSpPr>
        <p:spPr bwMode="auto">
          <a:xfrm flipH="1">
            <a:off x="4810126" y="367080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4" name="Text Placeholder 10"/>
          <p:cNvSpPr>
            <a:spLocks noGrp="1"/>
          </p:cNvSpPr>
          <p:nvPr>
            <p:ph type="body" sz="quarter" idx="17" hasCustomPrompt="1"/>
          </p:nvPr>
        </p:nvSpPr>
        <p:spPr>
          <a:xfrm>
            <a:off x="238126" y="3482461"/>
            <a:ext cx="4114800" cy="155448"/>
          </a:xfrm>
        </p:spPr>
        <p:txBody>
          <a:bodyPr lIns="0" anchor="ctr">
            <a:noAutofit/>
          </a:bodyPr>
          <a:lstStyle>
            <a:lvl1pPr marL="0" indent="0">
              <a:buNone/>
              <a:defRPr sz="900" b="1" baseline="0">
                <a:solidFill>
                  <a:srgbClr val="00467F"/>
                </a:solidFill>
              </a:defRPr>
            </a:lvl1pPr>
          </a:lstStyle>
          <a:p>
            <a:pPr lvl="0"/>
            <a:r>
              <a:rPr lang="en-US" dirty="0"/>
              <a:t>[Category Title]</a:t>
            </a:r>
          </a:p>
        </p:txBody>
      </p:sp>
      <p:sp>
        <p:nvSpPr>
          <p:cNvPr id="35" name="Text Placeholder 10"/>
          <p:cNvSpPr>
            <a:spLocks noGrp="1"/>
          </p:cNvSpPr>
          <p:nvPr>
            <p:ph type="body" sz="quarter" idx="18" hasCustomPrompt="1"/>
          </p:nvPr>
        </p:nvSpPr>
        <p:spPr>
          <a:xfrm>
            <a:off x="4810126" y="3482461"/>
            <a:ext cx="4114800" cy="152400"/>
          </a:xfrm>
        </p:spPr>
        <p:txBody>
          <a:bodyPr lIns="0" anchor="ctr">
            <a:noAutofit/>
          </a:bodyPr>
          <a:lstStyle>
            <a:lvl1pPr marL="0" indent="0">
              <a:buNone/>
              <a:defRPr sz="900" b="1" baseline="0">
                <a:solidFill>
                  <a:srgbClr val="00467F"/>
                </a:solidFill>
              </a:defRPr>
            </a:lvl1pPr>
          </a:lstStyle>
          <a:p>
            <a:pPr lvl="0"/>
            <a:r>
              <a:rPr lang="en-US" dirty="0"/>
              <a:t>[Category Title]</a:t>
            </a:r>
          </a:p>
        </p:txBody>
      </p:sp>
      <p:sp>
        <p:nvSpPr>
          <p:cNvPr id="36" name="Text Placeholder 12"/>
          <p:cNvSpPr>
            <a:spLocks noGrp="1"/>
          </p:cNvSpPr>
          <p:nvPr>
            <p:ph type="body" sz="quarter" idx="19" hasCustomPrompt="1"/>
          </p:nvPr>
        </p:nvSpPr>
        <p:spPr>
          <a:xfrm>
            <a:off x="4810126" y="3753716"/>
            <a:ext cx="4114800" cy="914400"/>
          </a:xfrm>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Text Placeholder 12"/>
          <p:cNvSpPr>
            <a:spLocks noGrp="1"/>
          </p:cNvSpPr>
          <p:nvPr>
            <p:ph type="body" sz="quarter" idx="20" hasCustomPrompt="1"/>
          </p:nvPr>
        </p:nvSpPr>
        <p:spPr>
          <a:xfrm>
            <a:off x="4800600" y="1140056"/>
            <a:ext cx="4114800" cy="914400"/>
          </a:xfrm>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0" name="Straight Connector 19"/>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0249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2" name="Line 6"/>
          <p:cNvSpPr>
            <a:spLocks noChangeShapeType="1"/>
          </p:cNvSpPr>
          <p:nvPr userDrawn="1"/>
        </p:nvSpPr>
        <p:spPr bwMode="auto">
          <a:xfrm flipH="1">
            <a:off x="228600" y="138480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4800600" y="138480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1196461"/>
            <a:ext cx="4114800" cy="155448"/>
          </a:xfrm>
        </p:spPr>
        <p:txBody>
          <a:bodyPr lIns="0" anchor="ctr">
            <a:noAutofit/>
          </a:bodyPr>
          <a:lstStyle>
            <a:lvl1pPr marL="0" indent="0">
              <a:buNone/>
              <a:defRPr sz="900" b="1">
                <a:solidFill>
                  <a:srgbClr val="00467F"/>
                </a:solidFill>
              </a:defRPr>
            </a:lvl1pPr>
          </a:lstStyle>
          <a:p>
            <a:pPr lvl="0"/>
            <a:r>
              <a:rPr lang="en-US" dirty="0"/>
              <a:t>[Business Description]</a:t>
            </a:r>
          </a:p>
        </p:txBody>
      </p:sp>
      <p:sp>
        <p:nvSpPr>
          <p:cNvPr id="19" name="Text Placeholder 10"/>
          <p:cNvSpPr>
            <a:spLocks noGrp="1"/>
          </p:cNvSpPr>
          <p:nvPr>
            <p:ph type="body" sz="quarter" idx="15" hasCustomPrompt="1"/>
          </p:nvPr>
        </p:nvSpPr>
        <p:spPr>
          <a:xfrm>
            <a:off x="4800600" y="1196461"/>
            <a:ext cx="4114800" cy="152400"/>
          </a:xfrm>
        </p:spPr>
        <p:txBody>
          <a:bodyPr lIns="0" anchor="ctr">
            <a:noAutofit/>
          </a:bodyPr>
          <a:lstStyle>
            <a:lvl1pPr marL="0" indent="0">
              <a:buNone/>
              <a:defRPr sz="900" b="1" baseline="0">
                <a:solidFill>
                  <a:srgbClr val="00467F"/>
                </a:solidFill>
              </a:defRPr>
            </a:lvl1pPr>
          </a:lstStyle>
          <a:p>
            <a:pPr lvl="0"/>
            <a:r>
              <a:rPr lang="en-US" dirty="0"/>
              <a:t>[ Products / Services Overview]</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32" name="Line 6"/>
          <p:cNvSpPr>
            <a:spLocks noChangeShapeType="1"/>
          </p:cNvSpPr>
          <p:nvPr userDrawn="1"/>
        </p:nvSpPr>
        <p:spPr bwMode="auto">
          <a:xfrm flipH="1">
            <a:off x="238126" y="405942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3" name="Line 6"/>
          <p:cNvSpPr>
            <a:spLocks noChangeShapeType="1"/>
          </p:cNvSpPr>
          <p:nvPr userDrawn="1"/>
        </p:nvSpPr>
        <p:spPr bwMode="auto">
          <a:xfrm flipH="1">
            <a:off x="4810126" y="405942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4" name="Text Placeholder 10"/>
          <p:cNvSpPr>
            <a:spLocks noGrp="1"/>
          </p:cNvSpPr>
          <p:nvPr>
            <p:ph type="body" sz="quarter" idx="17" hasCustomPrompt="1"/>
          </p:nvPr>
        </p:nvSpPr>
        <p:spPr>
          <a:xfrm>
            <a:off x="238126" y="3871081"/>
            <a:ext cx="4114800" cy="155448"/>
          </a:xfrm>
        </p:spPr>
        <p:txBody>
          <a:bodyPr lIns="0" anchor="ctr">
            <a:noAutofit/>
          </a:bodyPr>
          <a:lstStyle>
            <a:lvl1pPr marL="0" indent="0">
              <a:buNone/>
              <a:defRPr sz="900" b="1">
                <a:solidFill>
                  <a:srgbClr val="00467F"/>
                </a:solidFill>
              </a:defRPr>
            </a:lvl1pPr>
          </a:lstStyle>
          <a:p>
            <a:pPr lvl="0"/>
            <a:r>
              <a:rPr lang="en-US" dirty="0"/>
              <a:t>[Business Description]</a:t>
            </a:r>
          </a:p>
        </p:txBody>
      </p:sp>
      <p:sp>
        <p:nvSpPr>
          <p:cNvPr id="35" name="Text Placeholder 10"/>
          <p:cNvSpPr>
            <a:spLocks noGrp="1"/>
          </p:cNvSpPr>
          <p:nvPr>
            <p:ph type="body" sz="quarter" idx="18" hasCustomPrompt="1"/>
          </p:nvPr>
        </p:nvSpPr>
        <p:spPr>
          <a:xfrm>
            <a:off x="4810126" y="3871081"/>
            <a:ext cx="4114800" cy="152400"/>
          </a:xfrm>
        </p:spPr>
        <p:txBody>
          <a:bodyPr lIns="0" anchor="ctr">
            <a:noAutofit/>
          </a:bodyPr>
          <a:lstStyle>
            <a:lvl1pPr marL="0" indent="0">
              <a:buNone/>
              <a:defRPr sz="900" b="1" baseline="0">
                <a:solidFill>
                  <a:srgbClr val="00467F"/>
                </a:solidFill>
              </a:defRPr>
            </a:lvl1pPr>
          </a:lstStyle>
          <a:p>
            <a:pPr lvl="0"/>
            <a:r>
              <a:rPr lang="en-US" dirty="0"/>
              <a:t>[ Products / Services Overview]</a:t>
            </a:r>
          </a:p>
        </p:txBody>
      </p:sp>
      <p:sp>
        <p:nvSpPr>
          <p:cNvPr id="15" name="Text Placeholder 4"/>
          <p:cNvSpPr>
            <a:spLocks noGrp="1"/>
          </p:cNvSpPr>
          <p:nvPr>
            <p:ph type="body" sz="quarter" idx="10" hasCustomPrompt="1"/>
          </p:nvPr>
        </p:nvSpPr>
        <p:spPr>
          <a:xfrm>
            <a:off x="228600" y="806895"/>
            <a:ext cx="8686800" cy="268513"/>
          </a:xfrm>
        </p:spPr>
        <p:txBody>
          <a:bodyPr lIns="0"/>
          <a:lstStyle>
            <a:lvl1pPr marL="0" indent="0">
              <a:buNone/>
              <a:defRPr sz="1200" b="1" i="1">
                <a:solidFill>
                  <a:srgbClr val="00467F"/>
                </a:solidFill>
              </a:defRPr>
            </a:lvl1pPr>
          </a:lstStyle>
          <a:p>
            <a:pPr lvl="0"/>
            <a:r>
              <a:rPr lang="en-US" dirty="0"/>
              <a:t>Click to add </a:t>
            </a:r>
            <a:r>
              <a:rPr lang="en-US" dirty="0" err="1"/>
              <a:t>subheader</a:t>
            </a:r>
            <a:endParaRPr lang="en-US" dirty="0"/>
          </a:p>
        </p:txBody>
      </p:sp>
      <p:cxnSp>
        <p:nvCxnSpPr>
          <p:cNvPr id="16" name="Straight Connector 15"/>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40494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2" name="Line 6"/>
          <p:cNvSpPr>
            <a:spLocks noChangeShapeType="1"/>
          </p:cNvSpPr>
          <p:nvPr userDrawn="1"/>
        </p:nvSpPr>
        <p:spPr bwMode="auto">
          <a:xfrm flipH="1">
            <a:off x="228600" y="138480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6164580" y="138480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1196461"/>
            <a:ext cx="2743200" cy="155448"/>
          </a:xfrm>
        </p:spPr>
        <p:txBody>
          <a:bodyPr lIns="0" anchor="ctr">
            <a:noAutofit/>
          </a:bodyPr>
          <a:lstStyle>
            <a:lvl1pPr marL="0" indent="0">
              <a:buNone/>
              <a:defRPr sz="900" b="1">
                <a:solidFill>
                  <a:srgbClr val="00467F"/>
                </a:solidFill>
              </a:defRPr>
            </a:lvl1pPr>
          </a:lstStyle>
          <a:p>
            <a:pPr lvl="0"/>
            <a:r>
              <a:rPr lang="en-US" dirty="0"/>
              <a:t>[Title]</a:t>
            </a:r>
          </a:p>
        </p:txBody>
      </p:sp>
      <p:sp>
        <p:nvSpPr>
          <p:cNvPr id="19" name="Text Placeholder 10"/>
          <p:cNvSpPr>
            <a:spLocks noGrp="1"/>
          </p:cNvSpPr>
          <p:nvPr>
            <p:ph type="body" sz="quarter" idx="15" hasCustomPrompt="1"/>
          </p:nvPr>
        </p:nvSpPr>
        <p:spPr>
          <a:xfrm>
            <a:off x="6164580" y="119950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15" name="Line 6"/>
          <p:cNvSpPr>
            <a:spLocks noChangeShapeType="1"/>
          </p:cNvSpPr>
          <p:nvPr userDrawn="1"/>
        </p:nvSpPr>
        <p:spPr bwMode="auto">
          <a:xfrm flipH="1">
            <a:off x="3196590" y="138480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6" name="Text Placeholder 10"/>
          <p:cNvSpPr>
            <a:spLocks noGrp="1"/>
          </p:cNvSpPr>
          <p:nvPr>
            <p:ph type="body" sz="quarter" idx="19" hasCustomPrompt="1"/>
          </p:nvPr>
        </p:nvSpPr>
        <p:spPr>
          <a:xfrm>
            <a:off x="3196590" y="119950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17" name="Line 6"/>
          <p:cNvSpPr>
            <a:spLocks noChangeShapeType="1"/>
          </p:cNvSpPr>
          <p:nvPr userDrawn="1"/>
        </p:nvSpPr>
        <p:spPr bwMode="auto">
          <a:xfrm flipH="1">
            <a:off x="228600" y="405942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0" name="Line 6"/>
          <p:cNvSpPr>
            <a:spLocks noChangeShapeType="1"/>
          </p:cNvSpPr>
          <p:nvPr userDrawn="1"/>
        </p:nvSpPr>
        <p:spPr bwMode="auto">
          <a:xfrm flipH="1">
            <a:off x="6164580" y="405942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1" name="Text Placeholder 10"/>
          <p:cNvSpPr>
            <a:spLocks noGrp="1"/>
          </p:cNvSpPr>
          <p:nvPr>
            <p:ph type="body" sz="quarter" idx="20" hasCustomPrompt="1"/>
          </p:nvPr>
        </p:nvSpPr>
        <p:spPr>
          <a:xfrm>
            <a:off x="228600" y="3871081"/>
            <a:ext cx="2743200" cy="155448"/>
          </a:xfrm>
        </p:spPr>
        <p:txBody>
          <a:bodyPr lIns="0" anchor="ctr">
            <a:noAutofit/>
          </a:bodyPr>
          <a:lstStyle>
            <a:lvl1pPr marL="0" indent="0">
              <a:buNone/>
              <a:defRPr sz="900" b="1">
                <a:solidFill>
                  <a:srgbClr val="00467F"/>
                </a:solidFill>
              </a:defRPr>
            </a:lvl1pPr>
          </a:lstStyle>
          <a:p>
            <a:pPr lvl="0"/>
            <a:r>
              <a:rPr lang="en-US" dirty="0"/>
              <a:t>[Title]</a:t>
            </a:r>
          </a:p>
        </p:txBody>
      </p:sp>
      <p:sp>
        <p:nvSpPr>
          <p:cNvPr id="22" name="Text Placeholder 10"/>
          <p:cNvSpPr>
            <a:spLocks noGrp="1"/>
          </p:cNvSpPr>
          <p:nvPr>
            <p:ph type="body" sz="quarter" idx="21" hasCustomPrompt="1"/>
          </p:nvPr>
        </p:nvSpPr>
        <p:spPr>
          <a:xfrm>
            <a:off x="6164580" y="387412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3" name="Line 6"/>
          <p:cNvSpPr>
            <a:spLocks noChangeShapeType="1"/>
          </p:cNvSpPr>
          <p:nvPr userDrawn="1"/>
        </p:nvSpPr>
        <p:spPr bwMode="auto">
          <a:xfrm flipH="1">
            <a:off x="3196590" y="405942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4" name="Text Placeholder 10"/>
          <p:cNvSpPr>
            <a:spLocks noGrp="1"/>
          </p:cNvSpPr>
          <p:nvPr>
            <p:ph type="body" sz="quarter" idx="22" hasCustomPrompt="1"/>
          </p:nvPr>
        </p:nvSpPr>
        <p:spPr>
          <a:xfrm>
            <a:off x="3196590" y="387412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5" name="Text Placeholder 4"/>
          <p:cNvSpPr>
            <a:spLocks noGrp="1"/>
          </p:cNvSpPr>
          <p:nvPr>
            <p:ph type="body" sz="quarter" idx="10" hasCustomPrompt="1"/>
          </p:nvPr>
        </p:nvSpPr>
        <p:spPr>
          <a:xfrm>
            <a:off x="228600" y="806895"/>
            <a:ext cx="8686800" cy="268513"/>
          </a:xfrm>
        </p:spPr>
        <p:txBody>
          <a:bodyPr lIns="0"/>
          <a:lstStyle>
            <a:lvl1pPr marL="0" indent="0">
              <a:buNone/>
              <a:defRPr sz="1200" b="1" i="1">
                <a:solidFill>
                  <a:srgbClr val="00467F"/>
                </a:solidFill>
              </a:defRPr>
            </a:lvl1pPr>
          </a:lstStyle>
          <a:p>
            <a:pPr lvl="0"/>
            <a:r>
              <a:rPr lang="en-US" dirty="0"/>
              <a:t>Click to add </a:t>
            </a:r>
            <a:r>
              <a:rPr lang="en-US" dirty="0" err="1"/>
              <a:t>subheader</a:t>
            </a:r>
            <a:endParaRPr lang="en-US" dirty="0"/>
          </a:p>
        </p:txBody>
      </p:sp>
      <p:cxnSp>
        <p:nvCxnSpPr>
          <p:cNvPr id="26" name="Straight Connector 25"/>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44111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2" name="Line 6"/>
          <p:cNvSpPr>
            <a:spLocks noChangeShapeType="1"/>
          </p:cNvSpPr>
          <p:nvPr userDrawn="1"/>
        </p:nvSpPr>
        <p:spPr bwMode="auto">
          <a:xfrm flipH="1">
            <a:off x="228600" y="105714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4800600" y="105714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868801"/>
            <a:ext cx="4114800" cy="155448"/>
          </a:xfrm>
        </p:spPr>
        <p:txBody>
          <a:bodyPr lIns="0" anchor="ctr">
            <a:noAutofit/>
          </a:bodyPr>
          <a:lstStyle>
            <a:lvl1pPr marL="0" indent="0">
              <a:buNone/>
              <a:defRPr sz="900" b="1">
                <a:solidFill>
                  <a:srgbClr val="00467F"/>
                </a:solidFill>
              </a:defRPr>
            </a:lvl1pPr>
          </a:lstStyle>
          <a:p>
            <a:pPr lvl="0"/>
            <a:r>
              <a:rPr lang="en-US" dirty="0"/>
              <a:t>[Business Description]</a:t>
            </a:r>
          </a:p>
        </p:txBody>
      </p:sp>
      <p:sp>
        <p:nvSpPr>
          <p:cNvPr id="19" name="Text Placeholder 10"/>
          <p:cNvSpPr>
            <a:spLocks noGrp="1"/>
          </p:cNvSpPr>
          <p:nvPr>
            <p:ph type="body" sz="quarter" idx="15" hasCustomPrompt="1"/>
          </p:nvPr>
        </p:nvSpPr>
        <p:spPr>
          <a:xfrm>
            <a:off x="4800600" y="868801"/>
            <a:ext cx="4114800" cy="152400"/>
          </a:xfrm>
        </p:spPr>
        <p:txBody>
          <a:bodyPr lIns="0" anchor="ctr">
            <a:noAutofit/>
          </a:bodyPr>
          <a:lstStyle>
            <a:lvl1pPr marL="0" indent="0">
              <a:buNone/>
              <a:defRPr sz="900" b="1" baseline="0">
                <a:solidFill>
                  <a:srgbClr val="00467F"/>
                </a:solidFill>
              </a:defRPr>
            </a:lvl1pPr>
          </a:lstStyle>
          <a:p>
            <a:pPr lvl="0"/>
            <a:r>
              <a:rPr lang="en-US" dirty="0"/>
              <a:t>[ Products / Services Overview]</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32" name="Line 6"/>
          <p:cNvSpPr>
            <a:spLocks noChangeShapeType="1"/>
          </p:cNvSpPr>
          <p:nvPr userDrawn="1"/>
        </p:nvSpPr>
        <p:spPr bwMode="auto">
          <a:xfrm flipH="1">
            <a:off x="238126" y="373176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3" name="Line 6"/>
          <p:cNvSpPr>
            <a:spLocks noChangeShapeType="1"/>
          </p:cNvSpPr>
          <p:nvPr userDrawn="1"/>
        </p:nvSpPr>
        <p:spPr bwMode="auto">
          <a:xfrm flipH="1">
            <a:off x="4810126" y="373176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4" name="Text Placeholder 10"/>
          <p:cNvSpPr>
            <a:spLocks noGrp="1"/>
          </p:cNvSpPr>
          <p:nvPr>
            <p:ph type="body" sz="quarter" idx="17" hasCustomPrompt="1"/>
          </p:nvPr>
        </p:nvSpPr>
        <p:spPr>
          <a:xfrm>
            <a:off x="238126" y="3543421"/>
            <a:ext cx="4114800" cy="155448"/>
          </a:xfrm>
        </p:spPr>
        <p:txBody>
          <a:bodyPr lIns="0" anchor="ctr">
            <a:noAutofit/>
          </a:bodyPr>
          <a:lstStyle>
            <a:lvl1pPr marL="0" indent="0">
              <a:buNone/>
              <a:defRPr sz="900" b="1">
                <a:solidFill>
                  <a:srgbClr val="00467F"/>
                </a:solidFill>
              </a:defRPr>
            </a:lvl1pPr>
          </a:lstStyle>
          <a:p>
            <a:pPr lvl="0"/>
            <a:r>
              <a:rPr lang="en-US" dirty="0"/>
              <a:t>[Business Description]</a:t>
            </a:r>
          </a:p>
        </p:txBody>
      </p:sp>
      <p:sp>
        <p:nvSpPr>
          <p:cNvPr id="35" name="Text Placeholder 10"/>
          <p:cNvSpPr>
            <a:spLocks noGrp="1"/>
          </p:cNvSpPr>
          <p:nvPr>
            <p:ph type="body" sz="quarter" idx="18" hasCustomPrompt="1"/>
          </p:nvPr>
        </p:nvSpPr>
        <p:spPr>
          <a:xfrm>
            <a:off x="4810126" y="3543421"/>
            <a:ext cx="4114800" cy="152400"/>
          </a:xfrm>
        </p:spPr>
        <p:txBody>
          <a:bodyPr lIns="0" anchor="ctr">
            <a:noAutofit/>
          </a:bodyPr>
          <a:lstStyle>
            <a:lvl1pPr marL="0" indent="0">
              <a:buNone/>
              <a:defRPr sz="900" b="1" baseline="0">
                <a:solidFill>
                  <a:srgbClr val="00467F"/>
                </a:solidFill>
              </a:defRPr>
            </a:lvl1pPr>
          </a:lstStyle>
          <a:p>
            <a:pPr lvl="0"/>
            <a:r>
              <a:rPr lang="en-US" dirty="0"/>
              <a:t>[ Products / Services Overview]</a:t>
            </a:r>
          </a:p>
        </p:txBody>
      </p:sp>
      <p:cxnSp>
        <p:nvCxnSpPr>
          <p:cNvPr id="15" name="Straight Connector 14"/>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72296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2" name="Line 6"/>
          <p:cNvSpPr>
            <a:spLocks noChangeShapeType="1"/>
          </p:cNvSpPr>
          <p:nvPr userDrawn="1"/>
        </p:nvSpPr>
        <p:spPr bwMode="auto">
          <a:xfrm flipH="1">
            <a:off x="228600" y="105714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6164580" y="105714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868801"/>
            <a:ext cx="2743200" cy="155448"/>
          </a:xfrm>
        </p:spPr>
        <p:txBody>
          <a:bodyPr lIns="0" anchor="ctr">
            <a:noAutofit/>
          </a:bodyPr>
          <a:lstStyle>
            <a:lvl1pPr marL="0" indent="0">
              <a:buNone/>
              <a:defRPr sz="900" b="1">
                <a:solidFill>
                  <a:srgbClr val="00467F"/>
                </a:solidFill>
              </a:defRPr>
            </a:lvl1pPr>
          </a:lstStyle>
          <a:p>
            <a:pPr lvl="0"/>
            <a:r>
              <a:rPr lang="en-US" dirty="0"/>
              <a:t>[Title]</a:t>
            </a:r>
          </a:p>
        </p:txBody>
      </p:sp>
      <p:sp>
        <p:nvSpPr>
          <p:cNvPr id="19" name="Text Placeholder 10"/>
          <p:cNvSpPr>
            <a:spLocks noGrp="1"/>
          </p:cNvSpPr>
          <p:nvPr>
            <p:ph type="body" sz="quarter" idx="15" hasCustomPrompt="1"/>
          </p:nvPr>
        </p:nvSpPr>
        <p:spPr>
          <a:xfrm>
            <a:off x="6164580" y="87184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15" name="Line 6"/>
          <p:cNvSpPr>
            <a:spLocks noChangeShapeType="1"/>
          </p:cNvSpPr>
          <p:nvPr userDrawn="1"/>
        </p:nvSpPr>
        <p:spPr bwMode="auto">
          <a:xfrm flipH="1">
            <a:off x="3196590" y="105714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6" name="Text Placeholder 10"/>
          <p:cNvSpPr>
            <a:spLocks noGrp="1"/>
          </p:cNvSpPr>
          <p:nvPr>
            <p:ph type="body" sz="quarter" idx="19" hasCustomPrompt="1"/>
          </p:nvPr>
        </p:nvSpPr>
        <p:spPr>
          <a:xfrm>
            <a:off x="3196590" y="87184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17" name="Line 6"/>
          <p:cNvSpPr>
            <a:spLocks noChangeShapeType="1"/>
          </p:cNvSpPr>
          <p:nvPr userDrawn="1"/>
        </p:nvSpPr>
        <p:spPr bwMode="auto">
          <a:xfrm flipH="1">
            <a:off x="228600" y="373176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0" name="Line 6"/>
          <p:cNvSpPr>
            <a:spLocks noChangeShapeType="1"/>
          </p:cNvSpPr>
          <p:nvPr userDrawn="1"/>
        </p:nvSpPr>
        <p:spPr bwMode="auto">
          <a:xfrm flipH="1">
            <a:off x="6164580" y="373176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1" name="Text Placeholder 10"/>
          <p:cNvSpPr>
            <a:spLocks noGrp="1"/>
          </p:cNvSpPr>
          <p:nvPr>
            <p:ph type="body" sz="quarter" idx="20" hasCustomPrompt="1"/>
          </p:nvPr>
        </p:nvSpPr>
        <p:spPr>
          <a:xfrm>
            <a:off x="228600" y="3543421"/>
            <a:ext cx="2743200" cy="155448"/>
          </a:xfrm>
        </p:spPr>
        <p:txBody>
          <a:bodyPr lIns="0" anchor="ctr">
            <a:noAutofit/>
          </a:bodyPr>
          <a:lstStyle>
            <a:lvl1pPr marL="0" indent="0">
              <a:buNone/>
              <a:defRPr sz="900" b="1">
                <a:solidFill>
                  <a:srgbClr val="00467F"/>
                </a:solidFill>
              </a:defRPr>
            </a:lvl1pPr>
          </a:lstStyle>
          <a:p>
            <a:pPr lvl="0"/>
            <a:r>
              <a:rPr lang="en-US" dirty="0"/>
              <a:t>[Title]</a:t>
            </a:r>
          </a:p>
        </p:txBody>
      </p:sp>
      <p:sp>
        <p:nvSpPr>
          <p:cNvPr id="22" name="Text Placeholder 10"/>
          <p:cNvSpPr>
            <a:spLocks noGrp="1"/>
          </p:cNvSpPr>
          <p:nvPr>
            <p:ph type="body" sz="quarter" idx="21" hasCustomPrompt="1"/>
          </p:nvPr>
        </p:nvSpPr>
        <p:spPr>
          <a:xfrm>
            <a:off x="6164580" y="354646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3" name="Line 6"/>
          <p:cNvSpPr>
            <a:spLocks noChangeShapeType="1"/>
          </p:cNvSpPr>
          <p:nvPr userDrawn="1"/>
        </p:nvSpPr>
        <p:spPr bwMode="auto">
          <a:xfrm flipH="1">
            <a:off x="3196590" y="373176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4" name="Text Placeholder 10"/>
          <p:cNvSpPr>
            <a:spLocks noGrp="1"/>
          </p:cNvSpPr>
          <p:nvPr>
            <p:ph type="body" sz="quarter" idx="22" hasCustomPrompt="1"/>
          </p:nvPr>
        </p:nvSpPr>
        <p:spPr>
          <a:xfrm>
            <a:off x="3196590" y="354646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cxnSp>
        <p:nvCxnSpPr>
          <p:cNvPr id="25" name="Straight Connector 24"/>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6225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5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4" name="Line 6"/>
          <p:cNvSpPr>
            <a:spLocks noChangeShapeType="1"/>
          </p:cNvSpPr>
          <p:nvPr userDrawn="1"/>
        </p:nvSpPr>
        <p:spPr bwMode="auto">
          <a:xfrm flipH="1">
            <a:off x="5341620" y="1057148"/>
            <a:ext cx="356616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9" name="Text Placeholder 10"/>
          <p:cNvSpPr>
            <a:spLocks noGrp="1"/>
          </p:cNvSpPr>
          <p:nvPr>
            <p:ph type="body" sz="quarter" idx="15" hasCustomPrompt="1"/>
          </p:nvPr>
        </p:nvSpPr>
        <p:spPr>
          <a:xfrm>
            <a:off x="5341620" y="871849"/>
            <a:ext cx="3566160" cy="152400"/>
          </a:xfrm>
        </p:spPr>
        <p:txBody>
          <a:bodyPr lIns="0" anchor="ctr">
            <a:noAutofit/>
          </a:bodyPr>
          <a:lstStyle>
            <a:lvl1pPr marL="0" indent="0">
              <a:buNone/>
              <a:defRPr sz="900" b="1" baseline="0">
                <a:solidFill>
                  <a:srgbClr val="00467F"/>
                </a:solidFill>
              </a:defRPr>
            </a:lvl1pPr>
          </a:lstStyle>
          <a:p>
            <a:pPr lvl="0"/>
            <a:r>
              <a:rPr lang="en-US" dirty="0"/>
              <a:t>[Title]</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15" name="Line 6"/>
          <p:cNvSpPr>
            <a:spLocks noChangeShapeType="1"/>
          </p:cNvSpPr>
          <p:nvPr userDrawn="1"/>
        </p:nvSpPr>
        <p:spPr bwMode="auto">
          <a:xfrm flipH="1">
            <a:off x="1642110" y="1057148"/>
            <a:ext cx="356616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6" name="Text Placeholder 10"/>
          <p:cNvSpPr>
            <a:spLocks noGrp="1"/>
          </p:cNvSpPr>
          <p:nvPr>
            <p:ph type="body" sz="quarter" idx="19" hasCustomPrompt="1"/>
          </p:nvPr>
        </p:nvSpPr>
        <p:spPr>
          <a:xfrm>
            <a:off x="1642110" y="871849"/>
            <a:ext cx="356616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0" name="Line 6"/>
          <p:cNvSpPr>
            <a:spLocks noChangeShapeType="1"/>
          </p:cNvSpPr>
          <p:nvPr userDrawn="1"/>
        </p:nvSpPr>
        <p:spPr bwMode="auto">
          <a:xfrm flipH="1">
            <a:off x="5341620" y="3731768"/>
            <a:ext cx="356616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2" name="Text Placeholder 10"/>
          <p:cNvSpPr>
            <a:spLocks noGrp="1"/>
          </p:cNvSpPr>
          <p:nvPr>
            <p:ph type="body" sz="quarter" idx="21" hasCustomPrompt="1"/>
          </p:nvPr>
        </p:nvSpPr>
        <p:spPr>
          <a:xfrm>
            <a:off x="5341620" y="3546469"/>
            <a:ext cx="356616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3" name="Line 6"/>
          <p:cNvSpPr>
            <a:spLocks noChangeShapeType="1"/>
          </p:cNvSpPr>
          <p:nvPr userDrawn="1"/>
        </p:nvSpPr>
        <p:spPr bwMode="auto">
          <a:xfrm flipH="1">
            <a:off x="1642110" y="3731768"/>
            <a:ext cx="356616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4" name="Text Placeholder 10"/>
          <p:cNvSpPr>
            <a:spLocks noGrp="1"/>
          </p:cNvSpPr>
          <p:nvPr>
            <p:ph type="body" sz="quarter" idx="22" hasCustomPrompt="1"/>
          </p:nvPr>
        </p:nvSpPr>
        <p:spPr>
          <a:xfrm>
            <a:off x="1642110" y="3546469"/>
            <a:ext cx="356616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6" name="Text Placeholder 12"/>
          <p:cNvSpPr>
            <a:spLocks noGrp="1"/>
          </p:cNvSpPr>
          <p:nvPr>
            <p:ph type="body" sz="quarter" idx="14" hasCustomPrompt="1"/>
          </p:nvPr>
        </p:nvSpPr>
        <p:spPr>
          <a:xfrm>
            <a:off x="228600" y="828040"/>
            <a:ext cx="1333500" cy="5633720"/>
          </a:xfrm>
          <a:solidFill>
            <a:srgbClr val="ADC9E8">
              <a:alpha val="50000"/>
            </a:srgbClr>
          </a:solidFill>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7" name="Straight Connector 16"/>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2852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30/7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0038" y="385763"/>
            <a:ext cx="8297862" cy="411162"/>
          </a:xfrm>
        </p:spPr>
        <p:txBody>
          <a:bodyPr/>
          <a:lstStyle>
            <a:lvl1pPr>
              <a:defRPr>
                <a:solidFill>
                  <a:srgbClr val="F58025"/>
                </a:solidFill>
              </a:defRPr>
            </a:lvl1pPr>
          </a:lstStyle>
          <a:p>
            <a:r>
              <a:rPr lang="en-US" dirty="0"/>
              <a:t>Click to edit Master title style</a:t>
            </a:r>
          </a:p>
        </p:txBody>
      </p:sp>
      <p:sp>
        <p:nvSpPr>
          <p:cNvPr id="3" name="Content Placeholder 2"/>
          <p:cNvSpPr>
            <a:spLocks noGrp="1"/>
          </p:cNvSpPr>
          <p:nvPr>
            <p:ph idx="1" hasCustomPrompt="1"/>
          </p:nvPr>
        </p:nvSpPr>
        <p:spPr>
          <a:xfrm>
            <a:off x="303914" y="944056"/>
            <a:ext cx="1993200" cy="4483100"/>
          </a:xfrm>
        </p:spPr>
        <p:txBody>
          <a:bodyPr/>
          <a:lstStyle>
            <a:lvl1pPr>
              <a:defRPr>
                <a:solidFill>
                  <a:srgbClr val="00467F"/>
                </a:solidFill>
              </a:defRPr>
            </a:lvl1pPr>
            <a:lvl2pPr>
              <a:defRPr>
                <a:solidFill>
                  <a:srgbClr val="666666"/>
                </a:solidFill>
              </a:defRPr>
            </a:lvl2pPr>
            <a:lvl3pPr marL="228600" indent="-228600">
              <a:buClrTx/>
              <a:buSzPct val="100000"/>
              <a:buFont typeface="Arial"/>
              <a:buChar char="•"/>
              <a:defRPr>
                <a:solidFill>
                  <a:srgbClr val="666666"/>
                </a:solidFill>
              </a:defRPr>
            </a:lvl3pPr>
            <a:lvl4pPr marL="458788" indent="-230188">
              <a:buClrTx/>
              <a:defRPr>
                <a:solidFill>
                  <a:srgbClr val="666666"/>
                </a:solidFill>
              </a:defRPr>
            </a:lvl4pPr>
            <a:lvl5pPr marL="398463" indent="-169863">
              <a:buClrTx/>
              <a:defRPr>
                <a:solidFill>
                  <a:srgbClr val="666666"/>
                </a:solidFill>
              </a:defRPr>
            </a:lvl5pPr>
          </a:lstStyle>
          <a:p>
            <a:pPr lvl="0"/>
            <a:r>
              <a:rPr lang="en-US" dirty="0"/>
              <a:t>Subhead</a:t>
            </a:r>
          </a:p>
          <a:p>
            <a:pPr lvl="1"/>
            <a:r>
              <a:rPr lang="en-US" dirty="0"/>
              <a:t>Copy</a:t>
            </a:r>
          </a:p>
          <a:p>
            <a:pPr lvl="2"/>
            <a:r>
              <a:rPr lang="en-US" dirty="0"/>
              <a:t>First Bullet</a:t>
            </a:r>
          </a:p>
          <a:p>
            <a:pPr lvl="3"/>
            <a:r>
              <a:rPr lang="en-US" dirty="0"/>
              <a:t>Second Bullet</a:t>
            </a:r>
          </a:p>
          <a:p>
            <a:pPr lvl="4"/>
            <a:r>
              <a:rPr lang="en-US" dirty="0"/>
              <a:t>Third Bullet</a:t>
            </a:r>
          </a:p>
        </p:txBody>
      </p:sp>
      <p:sp>
        <p:nvSpPr>
          <p:cNvPr id="8" name="Content Placeholder 2"/>
          <p:cNvSpPr>
            <a:spLocks noGrp="1"/>
          </p:cNvSpPr>
          <p:nvPr>
            <p:ph idx="13" hasCustomPrompt="1"/>
          </p:nvPr>
        </p:nvSpPr>
        <p:spPr>
          <a:xfrm>
            <a:off x="2638426" y="944056"/>
            <a:ext cx="6209854" cy="4483100"/>
          </a:xfrm>
        </p:spPr>
        <p:txBody>
          <a:bodyPr/>
          <a:lstStyle>
            <a:lvl1pPr>
              <a:defRPr>
                <a:solidFill>
                  <a:srgbClr val="00467F"/>
                </a:solidFill>
              </a:defRPr>
            </a:lvl1pPr>
            <a:lvl2pPr>
              <a:defRPr>
                <a:solidFill>
                  <a:srgbClr val="666666"/>
                </a:solidFill>
              </a:defRPr>
            </a:lvl2pPr>
            <a:lvl3pPr marL="228600" indent="-228600">
              <a:buClrTx/>
              <a:buSzPct val="100000"/>
              <a:buFont typeface="Arial"/>
              <a:buChar char="•"/>
              <a:defRPr>
                <a:solidFill>
                  <a:srgbClr val="666666"/>
                </a:solidFill>
              </a:defRPr>
            </a:lvl3pPr>
            <a:lvl4pPr marL="458788" indent="-230188">
              <a:buClrTx/>
              <a:defRPr>
                <a:solidFill>
                  <a:srgbClr val="666666"/>
                </a:solidFill>
              </a:defRPr>
            </a:lvl4pPr>
            <a:lvl5pPr marL="457200" indent="-228600">
              <a:buClrTx/>
              <a:defRPr>
                <a:solidFill>
                  <a:srgbClr val="666666"/>
                </a:solidFill>
              </a:defRPr>
            </a:lvl5pPr>
          </a:lstStyle>
          <a:p>
            <a:pPr lvl="0"/>
            <a:r>
              <a:rPr lang="en-US" dirty="0"/>
              <a:t>Subhead</a:t>
            </a:r>
          </a:p>
          <a:p>
            <a:pPr lvl="1"/>
            <a:r>
              <a:rPr lang="en-US" dirty="0"/>
              <a:t>Copy</a:t>
            </a:r>
          </a:p>
          <a:p>
            <a:pPr lvl="2"/>
            <a:r>
              <a:rPr lang="en-US" dirty="0"/>
              <a:t>First Bullet</a:t>
            </a:r>
          </a:p>
          <a:p>
            <a:pPr lvl="3"/>
            <a:r>
              <a:rPr lang="en-US" dirty="0"/>
              <a:t>Second Bullet</a:t>
            </a:r>
          </a:p>
          <a:p>
            <a:pPr lvl="4"/>
            <a:r>
              <a:rPr lang="en-US" dirty="0"/>
              <a:t>Third Bullet</a:t>
            </a:r>
          </a:p>
        </p:txBody>
      </p:sp>
    </p:spTree>
    <p:extLst>
      <p:ext uri="{BB962C8B-B14F-4D97-AF65-F5344CB8AC3E}">
        <p14:creationId xmlns:p14="http://schemas.microsoft.com/office/powerpoint/2010/main" val="3192918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AE2E05A2-FA02-4550-A527-B6D2B8069E20}" type="datetime1">
              <a:rPr lang="en-US" smtClean="0"/>
              <a:t>3/13/2019</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63B9DE71-4A56-45DD-B409-270FCBBB919D}" type="slidenum">
              <a:rPr lang="en-US" smtClean="0">
                <a:solidFill>
                  <a:srgbClr val="CCD1B9"/>
                </a:solidFill>
              </a:rPr>
              <a:pPr/>
              <a:t>‹#›</a:t>
            </a:fld>
            <a:endParaRPr lang="en-US" dirty="0">
              <a:solidFill>
                <a:srgbClr val="CCD1B9"/>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3061587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able of Contents">
    <p:spTree>
      <p:nvGrpSpPr>
        <p:cNvPr id="1" name=""/>
        <p:cNvGrpSpPr/>
        <p:nvPr/>
      </p:nvGrpSpPr>
      <p:grpSpPr>
        <a:xfrm>
          <a:off x="0" y="0"/>
          <a:ext cx="0" cy="0"/>
          <a:chOff x="0" y="0"/>
          <a:chExt cx="0" cy="0"/>
        </a:xfrm>
      </p:grpSpPr>
      <p:sp>
        <p:nvSpPr>
          <p:cNvPr id="6" name="Rectangle 5"/>
          <p:cNvSpPr/>
          <p:nvPr userDrawn="1"/>
        </p:nvSpPr>
        <p:spPr>
          <a:xfrm>
            <a:off x="228600" y="4690009"/>
            <a:ext cx="8686800" cy="1557349"/>
          </a:xfrm>
          <a:prstGeom prst="rect">
            <a:avLst/>
          </a:prstGeom>
        </p:spPr>
        <p:txBody>
          <a:bodyPr wrap="square" lIns="0" rIns="0">
            <a:noAutofit/>
          </a:bodyPr>
          <a:lstStyle/>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p:txBody>
      </p:sp>
      <p:sp>
        <p:nvSpPr>
          <p:cNvPr id="8" name="Rectangle 2"/>
          <p:cNvSpPr>
            <a:spLocks noChangeArrowheads="1"/>
          </p:cNvSpPr>
          <p:nvPr userDrawn="1"/>
        </p:nvSpPr>
        <p:spPr bwMode="auto">
          <a:xfrm>
            <a:off x="228599"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9" name="TextBox 8"/>
          <p:cNvSpPr txBox="1"/>
          <p:nvPr userDrawn="1"/>
        </p:nvSpPr>
        <p:spPr>
          <a:xfrm>
            <a:off x="228600" y="385763"/>
            <a:ext cx="8686800" cy="320040"/>
          </a:xfrm>
          <a:prstGeom prst="rect">
            <a:avLst/>
          </a:prstGeom>
          <a:noFill/>
        </p:spPr>
        <p:txBody>
          <a:bodyPr wrap="square" lIns="0" tIns="0" rIns="0" bIns="0" rtlCol="0" anchor="ctr">
            <a:noAutofit/>
          </a:bodyPr>
          <a:lstStyle/>
          <a:p>
            <a:r>
              <a:rPr lang="en-US" sz="1600" b="1" dirty="0">
                <a:solidFill>
                  <a:srgbClr val="F58025"/>
                </a:solidFill>
                <a:latin typeface="Trebuchet MS" panose="020B0603020202020204" pitchFamily="34" charset="0"/>
                <a:ea typeface="ＭＳ Ｐゴシック" charset="0"/>
              </a:rPr>
              <a:t>Table of </a:t>
            </a:r>
            <a:r>
              <a:rPr lang="en-US" sz="1600" b="1" kern="0" dirty="0">
                <a:solidFill>
                  <a:srgbClr val="F58025"/>
                </a:solidFill>
                <a:latin typeface="Trebuchet MS" panose="020B0603020202020204" pitchFamily="34" charset="0"/>
                <a:ea typeface="ＭＳ Ｐゴシック" charset="0"/>
              </a:rPr>
              <a:t>Contents</a:t>
            </a:r>
          </a:p>
        </p:txBody>
      </p:sp>
      <p:sp>
        <p:nvSpPr>
          <p:cNvPr id="10" name="Text Placeholder 6"/>
          <p:cNvSpPr>
            <a:spLocks noGrp="1"/>
          </p:cNvSpPr>
          <p:nvPr>
            <p:ph type="body" sz="quarter" idx="10" hasCustomPrompt="1"/>
          </p:nvPr>
        </p:nvSpPr>
        <p:spPr>
          <a:xfrm>
            <a:off x="228599" y="944055"/>
            <a:ext cx="1371600" cy="2365201"/>
          </a:xfrm>
        </p:spPr>
        <p:txBody>
          <a:bodyPr lIns="0">
            <a:noAutofit/>
          </a:bodyPr>
          <a:lstStyle>
            <a:lvl1pPr marL="0" indent="0">
              <a:buNone/>
              <a:defRPr sz="1400" b="1" baseline="0">
                <a:solidFill>
                  <a:srgbClr val="00467F"/>
                </a:solidFill>
              </a:defRPr>
            </a:lvl1pPr>
          </a:lstStyle>
          <a:p>
            <a:pPr lvl="0"/>
            <a:r>
              <a:rPr lang="en-US" dirty="0"/>
              <a:t>[SECTION #]</a:t>
            </a:r>
          </a:p>
        </p:txBody>
      </p:sp>
      <p:sp>
        <p:nvSpPr>
          <p:cNvPr id="12" name="Text Placeholder 9"/>
          <p:cNvSpPr>
            <a:spLocks noGrp="1"/>
          </p:cNvSpPr>
          <p:nvPr>
            <p:ph type="body" sz="quarter" idx="11" hasCustomPrompt="1"/>
          </p:nvPr>
        </p:nvSpPr>
        <p:spPr>
          <a:xfrm>
            <a:off x="1600200" y="944055"/>
            <a:ext cx="5943600" cy="2365202"/>
          </a:xfrm>
        </p:spPr>
        <p:txBody>
          <a:bodyPr lIns="0">
            <a:noAutofit/>
          </a:bodyPr>
          <a:lstStyle>
            <a:lvl1pPr marL="0" indent="0">
              <a:buNone/>
              <a:defRPr sz="1400" b="1">
                <a:solidFill>
                  <a:srgbClr val="00467F"/>
                </a:solidFill>
              </a:defRPr>
            </a:lvl1pPr>
          </a:lstStyle>
          <a:p>
            <a:pPr lvl="0"/>
            <a:r>
              <a:rPr lang="en-US" dirty="0"/>
              <a:t>[Section Title]</a:t>
            </a:r>
          </a:p>
        </p:txBody>
      </p:sp>
      <p:sp>
        <p:nvSpPr>
          <p:cNvPr id="14" name="Text Placeholder 6"/>
          <p:cNvSpPr>
            <a:spLocks noGrp="1"/>
          </p:cNvSpPr>
          <p:nvPr>
            <p:ph type="body" sz="quarter" idx="12" hasCustomPrompt="1"/>
          </p:nvPr>
        </p:nvSpPr>
        <p:spPr>
          <a:xfrm>
            <a:off x="7543800" y="944055"/>
            <a:ext cx="1371600" cy="2365201"/>
          </a:xfrm>
        </p:spPr>
        <p:txBody>
          <a:bodyPr lIns="0">
            <a:noAutofit/>
          </a:bodyPr>
          <a:lstStyle>
            <a:lvl1pPr marL="0" indent="0">
              <a:buNone/>
              <a:defRPr sz="1400" b="1">
                <a:solidFill>
                  <a:srgbClr val="00467F"/>
                </a:solidFill>
              </a:defRPr>
            </a:lvl1pPr>
          </a:lstStyle>
          <a:p>
            <a:pPr lvl="0"/>
            <a:r>
              <a:rPr lang="en-US" dirty="0"/>
              <a:t>[Page #]</a:t>
            </a:r>
          </a:p>
        </p:txBody>
      </p:sp>
      <p:pic>
        <p:nvPicPr>
          <p:cNvPr id="15" name="Picture 14"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cxnSp>
        <p:nvCxnSpPr>
          <p:cNvPr id="11" name="Straight Connector 10"/>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34587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and Content - FIXED">
    <p:spTree>
      <p:nvGrpSpPr>
        <p:cNvPr id="1" name=""/>
        <p:cNvGrpSpPr/>
        <p:nvPr/>
      </p:nvGrpSpPr>
      <p:grpSpPr>
        <a:xfrm>
          <a:off x="0" y="0"/>
          <a:ext cx="0" cy="0"/>
          <a:chOff x="0" y="0"/>
          <a:chExt cx="0" cy="0"/>
        </a:xfrm>
      </p:grpSpPr>
      <p:sp>
        <p:nvSpPr>
          <p:cNvPr id="4" name="Text Placeholder 3"/>
          <p:cNvSpPr>
            <a:spLocks noGrp="1"/>
          </p:cNvSpPr>
          <p:nvPr>
            <p:ph type="body" sz="quarter" idx="15" hasCustomPrompt="1"/>
          </p:nvPr>
        </p:nvSpPr>
        <p:spPr>
          <a:xfrm>
            <a:off x="91440" y="928816"/>
            <a:ext cx="8961120" cy="210312"/>
          </a:xfrm>
        </p:spPr>
        <p:txBody>
          <a:bodyPr>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7" name="Text Placeholder 6"/>
          <p:cNvSpPr>
            <a:spLocks noGrp="1"/>
          </p:cNvSpPr>
          <p:nvPr>
            <p:ph type="body" sz="quarter" idx="16"/>
          </p:nvPr>
        </p:nvSpPr>
        <p:spPr>
          <a:xfrm>
            <a:off x="91440" y="1279843"/>
            <a:ext cx="8961120" cy="914400"/>
          </a:xfrm>
        </p:spPr>
        <p:txBody>
          <a:bodyPr>
            <a:noAutofit/>
          </a:bodyPr>
          <a:lstStyle>
            <a:lvl1pPr>
              <a:spcAft>
                <a:spcPts val="300"/>
              </a:spcAft>
              <a:defRPr/>
            </a:lvl1pPr>
            <a:lvl2pPr marL="347472">
              <a:spcAft>
                <a:spcPts val="300"/>
              </a:spcAft>
              <a:defRPr/>
            </a:lvl2pPr>
            <a:lvl3pPr marL="521208">
              <a:spcAft>
                <a:spcPts val="300"/>
              </a:spcAft>
              <a:defRPr/>
            </a:lvl3pPr>
            <a:lvl4pPr marL="694944">
              <a:spcAft>
                <a:spcPts val="300"/>
              </a:spcAft>
              <a:defRPr/>
            </a:lvl4pPr>
            <a:lvl5pPr marL="868680">
              <a:spcAft>
                <a:spcPts val="3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666666"/>
                </a:solidFill>
                <a:latin typeface="Trebuchet MS" panose="020B0603020202020204" pitchFamily="34" charset="0"/>
                <a:ea typeface="ＭＳ Ｐゴシック" charset="0"/>
                <a:cs typeface="ＭＳ Ｐゴシック" charset="0"/>
              </a:defRPr>
            </a:lvl1pPr>
          </a:lstStyle>
          <a:p>
            <a:r>
              <a:rPr lang="en-US" dirty="0"/>
              <a:t>[Insert Source Notes]</a:t>
            </a:r>
          </a:p>
        </p:txBody>
      </p:sp>
    </p:spTree>
    <p:extLst>
      <p:ext uri="{BB962C8B-B14F-4D97-AF65-F5344CB8AC3E}">
        <p14:creationId xmlns:p14="http://schemas.microsoft.com/office/powerpoint/2010/main" val="27722552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20"/>
          <p:cNvSpPr>
            <a:spLocks noGrp="1"/>
          </p:cNvSpPr>
          <p:nvPr>
            <p:ph type="body" sz="quarter" idx="19"/>
          </p:nvPr>
        </p:nvSpPr>
        <p:spPr>
          <a:xfrm>
            <a:off x="91440" y="6418009"/>
            <a:ext cx="6537960" cy="100584"/>
          </a:xfrm>
          <a:prstGeom prst="rect">
            <a:avLst/>
          </a:prstGeom>
        </p:spPr>
        <p:txBody>
          <a:bodyPr lIns="0" tIns="0" rIns="0" bIns="0" anchor="b" anchorCtr="0">
            <a:noAutofit/>
          </a:bodyPr>
          <a:lstStyle>
            <a:lvl1pPr marL="0" indent="0">
              <a:spcAft>
                <a:spcPts val="0"/>
              </a:spcAft>
              <a:buNone/>
              <a:defRPr sz="650" i="1">
                <a:solidFill>
                  <a:srgbClr val="404040"/>
                </a:solidFill>
              </a:defRPr>
            </a:lvl1pPr>
          </a:lstStyle>
          <a:p>
            <a:pPr lvl="0"/>
            <a:endParaRPr lang="en-US" dirty="0"/>
          </a:p>
        </p:txBody>
      </p:sp>
      <p:grpSp>
        <p:nvGrpSpPr>
          <p:cNvPr id="4" name="Group 3"/>
          <p:cNvGrpSpPr/>
          <p:nvPr userDrawn="1"/>
        </p:nvGrpSpPr>
        <p:grpSpPr>
          <a:xfrm>
            <a:off x="-921288" y="267336"/>
            <a:ext cx="676126" cy="5847855"/>
            <a:chOff x="-921288" y="267336"/>
            <a:chExt cx="676126" cy="5847855"/>
          </a:xfrm>
        </p:grpSpPr>
        <p:sp>
          <p:nvSpPr>
            <p:cNvPr id="5" name="Rectangle 4"/>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6" name="Rectangle 5"/>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7" name="Rectangle 6"/>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8" name="Rectangle 7"/>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9" name="Rectangle 8"/>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10" name="Rectangle 9"/>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11" name="Rectangle 10"/>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12" name="Rectangle 11"/>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13" name="Rectangle 12"/>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14" name="Rectangle 13"/>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15" name="Rectangle 14"/>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16" name="Rectangle 15"/>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17" name="Rectangle 16"/>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18" name="Rectangle 17"/>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sp>
        <p:nvSpPr>
          <p:cNvPr id="19" name="Rectangle 18"/>
          <p:cNvSpPr/>
          <p:nvPr userDrawn="1"/>
        </p:nvSpPr>
        <p:spPr bwMode="auto">
          <a:xfrm>
            <a:off x="-921287" y="3175"/>
            <a:ext cx="676126"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C&amp;R MASTER</a:t>
            </a:r>
          </a:p>
        </p:txBody>
      </p:sp>
    </p:spTree>
    <p:extLst>
      <p:ext uri="{BB962C8B-B14F-4D97-AF65-F5344CB8AC3E}">
        <p14:creationId xmlns:p14="http://schemas.microsoft.com/office/powerpoint/2010/main" val="36754473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200025" y="6408532"/>
            <a:ext cx="404854" cy="282575"/>
          </a:xfrm>
          <a:prstGeom prst="rect">
            <a:avLst/>
          </a:prstGeom>
        </p:spPr>
        <p:txBody>
          <a:bodyPr/>
          <a:lstStyle/>
          <a:p>
            <a:pPr>
              <a:defRPr/>
            </a:pPr>
            <a:fld id="{2CFB216C-6265-4740-B607-2A10F99D650B}" type="slidenum">
              <a:rPr lang="en-US">
                <a:solidFill>
                  <a:srgbClr val="00467F"/>
                </a:solidFill>
              </a:rPr>
              <a:pPr>
                <a:defRPr/>
              </a:pPr>
              <a:t>‹#›</a:t>
            </a:fld>
            <a:endParaRPr lang="en-US" dirty="0">
              <a:solidFill>
                <a:srgbClr val="00467F"/>
              </a:solidFill>
            </a:endParaRPr>
          </a:p>
        </p:txBody>
      </p:sp>
    </p:spTree>
    <p:extLst>
      <p:ext uri="{BB962C8B-B14F-4D97-AF65-F5344CB8AC3E}">
        <p14:creationId xmlns:p14="http://schemas.microsoft.com/office/powerpoint/2010/main" val="21848139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Basic Templat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152400" y="76200"/>
            <a:ext cx="7315200" cy="609600"/>
          </a:xfrm>
          <a:prstGeom prst="rect">
            <a:avLst/>
          </a:prstGeom>
        </p:spPr>
        <p:txBody>
          <a:bodyPr anchor="ctr"/>
          <a:lstStyle>
            <a:lvl1pPr marL="0" indent="0">
              <a:buNone/>
              <a:defRPr sz="2800" b="1" baseline="0">
                <a:solidFill>
                  <a:schemeClr val="bg1"/>
                </a:solidFill>
                <a:latin typeface="Calibri" panose="020F0502020204030204" pitchFamily="34" charset="0"/>
              </a:defRPr>
            </a:lvl1pPr>
            <a:lvl2pPr>
              <a:defRPr sz="2800" b="1">
                <a:solidFill>
                  <a:schemeClr val="bg1"/>
                </a:solidFill>
              </a:defRPr>
            </a:lvl2pPr>
            <a:lvl3pPr>
              <a:defRPr sz="2800" b="1">
                <a:solidFill>
                  <a:schemeClr val="bg1"/>
                </a:solidFill>
              </a:defRPr>
            </a:lvl3pPr>
            <a:lvl4pPr>
              <a:defRPr sz="2800" b="1">
                <a:solidFill>
                  <a:schemeClr val="bg1"/>
                </a:solidFill>
              </a:defRPr>
            </a:lvl4pPr>
            <a:lvl5pPr>
              <a:defRPr sz="2800" b="1">
                <a:solidFill>
                  <a:schemeClr val="bg1"/>
                </a:solidFill>
              </a:defRPr>
            </a:lvl5pPr>
          </a:lstStyle>
          <a:p>
            <a:pPr lvl="0"/>
            <a:r>
              <a:rPr lang="en-US" dirty="0"/>
              <a:t>Enter Title</a:t>
            </a:r>
          </a:p>
        </p:txBody>
      </p:sp>
      <p:sp>
        <p:nvSpPr>
          <p:cNvPr id="3" name="Slide Number Placeholder 2"/>
          <p:cNvSpPr>
            <a:spLocks noGrp="1"/>
          </p:cNvSpPr>
          <p:nvPr>
            <p:ph type="sldNum" sz="quarter" idx="11"/>
          </p:nvPr>
        </p:nvSpPr>
        <p:spPr>
          <a:xfrm>
            <a:off x="228600" y="6324600"/>
            <a:ext cx="2133600" cy="365125"/>
          </a:xfrm>
          <a:prstGeom prst="rect">
            <a:avLst/>
          </a:prstGeom>
        </p:spPr>
        <p:txBody>
          <a:bodyPr/>
          <a:lstStyle>
            <a:lvl1pPr>
              <a:defRPr>
                <a:latin typeface="Calibri" panose="020F0502020204030204" pitchFamily="34" charset="0"/>
              </a:defRPr>
            </a:lvl1pPr>
          </a:lstStyle>
          <a:p>
            <a:r>
              <a:rPr lang="en-US" dirty="0">
                <a:solidFill>
                  <a:prstClr val="black">
                    <a:tint val="75000"/>
                  </a:prstClr>
                </a:solidFill>
              </a:rPr>
              <a:t>Page </a:t>
            </a:r>
            <a:fld id="{7BA4DA0B-125F-45DA-A4CC-96A9A93AC23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409334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0D5F7E8-0DB1-49A0-9675-B85823118964}" type="datetimeFigureOut">
              <a:rPr lang="en-US">
                <a:solidFill>
                  <a:srgbClr val="00467F"/>
                </a:solidFill>
              </a:rPr>
              <a:pPr/>
              <a:t>3/13/2019</a:t>
            </a:fld>
            <a:endParaRPr lang="en-US" dirty="0">
              <a:solidFill>
                <a:srgbClr val="00467F"/>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467F"/>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DAA70CF-D5F9-4ABD-8166-7C9F390B3C58}" type="slidenum">
              <a:rPr lang="en-US">
                <a:solidFill>
                  <a:srgbClr val="00467F"/>
                </a:solidFill>
              </a:rPr>
              <a:pPr/>
              <a:t>‹#›</a:t>
            </a:fld>
            <a:endParaRPr lang="en-US" dirty="0">
              <a:solidFill>
                <a:srgbClr val="00467F"/>
              </a:solidFill>
            </a:endParaRPr>
          </a:p>
        </p:txBody>
      </p:sp>
    </p:spTree>
    <p:extLst>
      <p:ext uri="{BB962C8B-B14F-4D97-AF65-F5344CB8AC3E}">
        <p14:creationId xmlns:p14="http://schemas.microsoft.com/office/powerpoint/2010/main" val="14963742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Slide - FIXED">
    <p:spTree>
      <p:nvGrpSpPr>
        <p:cNvPr id="1" name=""/>
        <p:cNvGrpSpPr/>
        <p:nvPr/>
      </p:nvGrpSpPr>
      <p:grpSpPr>
        <a:xfrm>
          <a:off x="0" y="0"/>
          <a:ext cx="0" cy="0"/>
          <a:chOff x="0" y="0"/>
          <a:chExt cx="0" cy="0"/>
        </a:xfrm>
      </p:grpSpPr>
      <p:grpSp>
        <p:nvGrpSpPr>
          <p:cNvPr id="2" name="Group 4"/>
          <p:cNvGrpSpPr>
            <a:grpSpLocks noChangeAspect="1"/>
          </p:cNvGrpSpPr>
          <p:nvPr userDrawn="1"/>
        </p:nvGrpSpPr>
        <p:grpSpPr bwMode="auto">
          <a:xfrm>
            <a:off x="0" y="6032500"/>
            <a:ext cx="9144000" cy="825500"/>
            <a:chOff x="0" y="3800"/>
            <a:chExt cx="5760" cy="520"/>
          </a:xfrm>
        </p:grpSpPr>
        <p:sp>
          <p:nvSpPr>
            <p:cNvPr id="4" name="AutoShape 3"/>
            <p:cNvSpPr>
              <a:spLocks noChangeAspect="1" noChangeArrowheads="1" noTextEdit="1"/>
            </p:cNvSpPr>
            <p:nvPr userDrawn="1"/>
          </p:nvSpPr>
          <p:spPr bwMode="auto">
            <a:xfrm>
              <a:off x="0" y="3800"/>
              <a:ext cx="576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sp>
          <p:nvSpPr>
            <p:cNvPr id="5" name="Freeform 5"/>
            <p:cNvSpPr>
              <a:spLocks/>
            </p:cNvSpPr>
            <p:nvPr userDrawn="1"/>
          </p:nvSpPr>
          <p:spPr bwMode="auto">
            <a:xfrm>
              <a:off x="0" y="3800"/>
              <a:ext cx="5760" cy="518"/>
            </a:xfrm>
            <a:custGeom>
              <a:avLst/>
              <a:gdLst>
                <a:gd name="T0" fmla="*/ 0 w 5760"/>
                <a:gd name="T1" fmla="*/ 0 h 518"/>
                <a:gd name="T2" fmla="*/ 0 w 5760"/>
                <a:gd name="T3" fmla="*/ 518 h 518"/>
                <a:gd name="T4" fmla="*/ 5760 w 5760"/>
                <a:gd name="T5" fmla="*/ 518 h 518"/>
                <a:gd name="T6" fmla="*/ 5760 w 5760"/>
                <a:gd name="T7" fmla="*/ 0 h 518"/>
                <a:gd name="T8" fmla="*/ 5610 w 5760"/>
                <a:gd name="T9" fmla="*/ 22 h 518"/>
                <a:gd name="T10" fmla="*/ 5456 w 5760"/>
                <a:gd name="T11" fmla="*/ 44 h 518"/>
                <a:gd name="T12" fmla="*/ 5300 w 5760"/>
                <a:gd name="T13" fmla="*/ 64 h 518"/>
                <a:gd name="T14" fmla="*/ 5136 w 5760"/>
                <a:gd name="T15" fmla="*/ 83 h 518"/>
                <a:gd name="T16" fmla="*/ 4968 w 5760"/>
                <a:gd name="T17" fmla="*/ 101 h 518"/>
                <a:gd name="T18" fmla="*/ 4794 w 5760"/>
                <a:gd name="T19" fmla="*/ 117 h 518"/>
                <a:gd name="T20" fmla="*/ 4620 w 5760"/>
                <a:gd name="T21" fmla="*/ 133 h 518"/>
                <a:gd name="T22" fmla="*/ 4438 w 5760"/>
                <a:gd name="T23" fmla="*/ 147 h 518"/>
                <a:gd name="T24" fmla="*/ 4254 w 5760"/>
                <a:gd name="T25" fmla="*/ 157 h 518"/>
                <a:gd name="T26" fmla="*/ 4068 w 5760"/>
                <a:gd name="T27" fmla="*/ 169 h 518"/>
                <a:gd name="T28" fmla="*/ 3876 w 5760"/>
                <a:gd name="T29" fmla="*/ 179 h 518"/>
                <a:gd name="T30" fmla="*/ 3682 w 5760"/>
                <a:gd name="T31" fmla="*/ 185 h 518"/>
                <a:gd name="T32" fmla="*/ 3486 w 5760"/>
                <a:gd name="T33" fmla="*/ 191 h 518"/>
                <a:gd name="T34" fmla="*/ 3286 w 5760"/>
                <a:gd name="T35" fmla="*/ 196 h 518"/>
                <a:gd name="T36" fmla="*/ 3086 w 5760"/>
                <a:gd name="T37" fmla="*/ 200 h 518"/>
                <a:gd name="T38" fmla="*/ 2880 w 5760"/>
                <a:gd name="T39" fmla="*/ 200 h 518"/>
                <a:gd name="T40" fmla="*/ 2676 w 5760"/>
                <a:gd name="T41" fmla="*/ 200 h 518"/>
                <a:gd name="T42" fmla="*/ 2474 w 5760"/>
                <a:gd name="T43" fmla="*/ 196 h 518"/>
                <a:gd name="T44" fmla="*/ 2276 w 5760"/>
                <a:gd name="T45" fmla="*/ 191 h 518"/>
                <a:gd name="T46" fmla="*/ 2078 w 5760"/>
                <a:gd name="T47" fmla="*/ 185 h 518"/>
                <a:gd name="T48" fmla="*/ 1886 w 5760"/>
                <a:gd name="T49" fmla="*/ 179 h 518"/>
                <a:gd name="T50" fmla="*/ 1694 w 5760"/>
                <a:gd name="T51" fmla="*/ 169 h 518"/>
                <a:gd name="T52" fmla="*/ 1506 w 5760"/>
                <a:gd name="T53" fmla="*/ 157 h 518"/>
                <a:gd name="T54" fmla="*/ 1324 w 5760"/>
                <a:gd name="T55" fmla="*/ 147 h 518"/>
                <a:gd name="T56" fmla="*/ 1142 w 5760"/>
                <a:gd name="T57" fmla="*/ 133 h 518"/>
                <a:gd name="T58" fmla="*/ 966 w 5760"/>
                <a:gd name="T59" fmla="*/ 117 h 518"/>
                <a:gd name="T60" fmla="*/ 792 w 5760"/>
                <a:gd name="T61" fmla="*/ 101 h 518"/>
                <a:gd name="T62" fmla="*/ 626 w 5760"/>
                <a:gd name="T63" fmla="*/ 83 h 518"/>
                <a:gd name="T64" fmla="*/ 462 w 5760"/>
                <a:gd name="T65" fmla="*/ 64 h 518"/>
                <a:gd name="T66" fmla="*/ 304 w 5760"/>
                <a:gd name="T67" fmla="*/ 44 h 518"/>
                <a:gd name="T68" fmla="*/ 150 w 5760"/>
                <a:gd name="T69" fmla="*/ 22 h 518"/>
                <a:gd name="T70" fmla="*/ 0 w 5760"/>
                <a:gd name="T71" fmla="*/ 0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60" h="518">
                  <a:moveTo>
                    <a:pt x="0" y="0"/>
                  </a:moveTo>
                  <a:lnTo>
                    <a:pt x="0" y="518"/>
                  </a:lnTo>
                  <a:lnTo>
                    <a:pt x="5760" y="518"/>
                  </a:lnTo>
                  <a:lnTo>
                    <a:pt x="5760" y="0"/>
                  </a:lnTo>
                  <a:lnTo>
                    <a:pt x="5610" y="22"/>
                  </a:lnTo>
                  <a:lnTo>
                    <a:pt x="5456" y="44"/>
                  </a:lnTo>
                  <a:lnTo>
                    <a:pt x="5300" y="64"/>
                  </a:lnTo>
                  <a:lnTo>
                    <a:pt x="5136" y="83"/>
                  </a:lnTo>
                  <a:lnTo>
                    <a:pt x="4968" y="101"/>
                  </a:lnTo>
                  <a:lnTo>
                    <a:pt x="4794" y="117"/>
                  </a:lnTo>
                  <a:lnTo>
                    <a:pt x="4620" y="133"/>
                  </a:lnTo>
                  <a:lnTo>
                    <a:pt x="4438" y="147"/>
                  </a:lnTo>
                  <a:lnTo>
                    <a:pt x="4254" y="157"/>
                  </a:lnTo>
                  <a:lnTo>
                    <a:pt x="4068" y="169"/>
                  </a:lnTo>
                  <a:lnTo>
                    <a:pt x="3876" y="179"/>
                  </a:lnTo>
                  <a:lnTo>
                    <a:pt x="3682" y="185"/>
                  </a:lnTo>
                  <a:lnTo>
                    <a:pt x="3486" y="191"/>
                  </a:lnTo>
                  <a:lnTo>
                    <a:pt x="3286" y="196"/>
                  </a:lnTo>
                  <a:lnTo>
                    <a:pt x="3086" y="200"/>
                  </a:lnTo>
                  <a:lnTo>
                    <a:pt x="2880" y="200"/>
                  </a:lnTo>
                  <a:lnTo>
                    <a:pt x="2676" y="200"/>
                  </a:lnTo>
                  <a:lnTo>
                    <a:pt x="2474" y="196"/>
                  </a:lnTo>
                  <a:lnTo>
                    <a:pt x="2276" y="191"/>
                  </a:lnTo>
                  <a:lnTo>
                    <a:pt x="2078" y="185"/>
                  </a:lnTo>
                  <a:lnTo>
                    <a:pt x="1886" y="179"/>
                  </a:lnTo>
                  <a:lnTo>
                    <a:pt x="1694" y="169"/>
                  </a:lnTo>
                  <a:lnTo>
                    <a:pt x="1506" y="157"/>
                  </a:lnTo>
                  <a:lnTo>
                    <a:pt x="1324" y="147"/>
                  </a:lnTo>
                  <a:lnTo>
                    <a:pt x="1142" y="133"/>
                  </a:lnTo>
                  <a:lnTo>
                    <a:pt x="966" y="117"/>
                  </a:lnTo>
                  <a:lnTo>
                    <a:pt x="792" y="101"/>
                  </a:lnTo>
                  <a:lnTo>
                    <a:pt x="626" y="83"/>
                  </a:lnTo>
                  <a:lnTo>
                    <a:pt x="462" y="64"/>
                  </a:lnTo>
                  <a:lnTo>
                    <a:pt x="304" y="44"/>
                  </a:lnTo>
                  <a:lnTo>
                    <a:pt x="150" y="22"/>
                  </a:lnTo>
                  <a:lnTo>
                    <a:pt x="0" y="0"/>
                  </a:lnTo>
                  <a:close/>
                </a:path>
              </a:pathLst>
            </a:custGeom>
            <a:solidFill>
              <a:srgbClr val="0046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grpSp>
      <p:sp>
        <p:nvSpPr>
          <p:cNvPr id="207874" name="Rectangle 2"/>
          <p:cNvSpPr>
            <a:spLocks noGrp="1" noChangeArrowheads="1"/>
          </p:cNvSpPr>
          <p:nvPr>
            <p:ph type="ctrTitle" hasCustomPrompt="1"/>
          </p:nvPr>
        </p:nvSpPr>
        <p:spPr bwMode="auto">
          <a:xfrm>
            <a:off x="723229" y="2830286"/>
            <a:ext cx="5486400" cy="319314"/>
          </a:xfrm>
          <a:prstGeom prst="rect">
            <a:avLst/>
          </a:prstGeom>
        </p:spPr>
        <p:txBody>
          <a:bodyPr lIns="0" tIns="0" rIns="0" bIns="0" anchor="ctr"/>
          <a:lstStyle>
            <a:lvl1pPr algn="l">
              <a:defRPr sz="2000">
                <a:solidFill>
                  <a:srgbClr val="00467F"/>
                </a:solidFill>
              </a:defRPr>
            </a:lvl1pPr>
          </a:lstStyle>
          <a:p>
            <a:r>
              <a:rPr lang="en-US" dirty="0"/>
              <a:t>[Insert Company Logo]</a:t>
            </a:r>
          </a:p>
        </p:txBody>
      </p:sp>
      <p:sp>
        <p:nvSpPr>
          <p:cNvPr id="207875" name="Rectangle 3"/>
          <p:cNvSpPr>
            <a:spLocks noGrp="1" noChangeArrowheads="1"/>
          </p:cNvSpPr>
          <p:nvPr>
            <p:ph type="subTitle" idx="1" hasCustomPrompt="1"/>
          </p:nvPr>
        </p:nvSpPr>
        <p:spPr>
          <a:xfrm>
            <a:off x="723229" y="3223337"/>
            <a:ext cx="5486400" cy="216549"/>
          </a:xfrm>
          <a:prstGeom prst="rect">
            <a:avLst/>
          </a:prstGeom>
        </p:spPr>
        <p:txBody>
          <a:bodyPr wrap="none" lIns="0" tIns="0" rIns="0">
            <a:noAutofit/>
          </a:bodyPr>
          <a:lstStyle>
            <a:lvl1pPr marL="0" indent="0" algn="l">
              <a:buFont typeface="Wingdings" pitchFamily="-109" charset="2"/>
              <a:buNone/>
              <a:defRPr sz="1600" b="1">
                <a:solidFill>
                  <a:srgbClr val="404040"/>
                </a:solidFill>
              </a:defRPr>
            </a:lvl1pPr>
          </a:lstStyle>
          <a:p>
            <a:r>
              <a:rPr lang="en-US" dirty="0"/>
              <a:t>[Discussion Materials]</a:t>
            </a:r>
          </a:p>
        </p:txBody>
      </p:sp>
      <p:sp>
        <p:nvSpPr>
          <p:cNvPr id="3" name="Text Placeholder 2"/>
          <p:cNvSpPr>
            <a:spLocks noGrp="1"/>
          </p:cNvSpPr>
          <p:nvPr>
            <p:ph type="body" sz="quarter" idx="10" hasCustomPrompt="1"/>
          </p:nvPr>
        </p:nvSpPr>
        <p:spPr>
          <a:xfrm>
            <a:off x="217488" y="6445249"/>
            <a:ext cx="1408112" cy="182880"/>
          </a:xfrm>
          <a:prstGeom prst="rect">
            <a:avLst/>
          </a:prstGeom>
        </p:spPr>
        <p:txBody>
          <a:bodyPr lIns="0" tIns="0" rIns="0" bIns="0" anchor="ctr">
            <a:normAutofit/>
          </a:bodyPr>
          <a:lstStyle>
            <a:lvl1pPr marL="0" indent="0">
              <a:buNone/>
              <a:defRPr sz="1000" b="0" baseline="0">
                <a:solidFill>
                  <a:schemeClr val="bg1"/>
                </a:solidFill>
              </a:defRPr>
            </a:lvl1pPr>
            <a:lvl2pPr>
              <a:defRPr sz="1000" b="0">
                <a:solidFill>
                  <a:schemeClr val="bg1"/>
                </a:solidFill>
              </a:defRPr>
            </a:lvl2pPr>
            <a:lvl3pPr>
              <a:defRPr sz="1000" b="0">
                <a:solidFill>
                  <a:schemeClr val="bg1"/>
                </a:solidFill>
              </a:defRPr>
            </a:lvl3pPr>
            <a:lvl4pPr>
              <a:defRPr sz="1000" b="0">
                <a:solidFill>
                  <a:schemeClr val="bg1"/>
                </a:solidFill>
              </a:defRPr>
            </a:lvl4pPr>
            <a:lvl5pPr>
              <a:defRPr sz="1000" b="0">
                <a:solidFill>
                  <a:schemeClr val="bg1"/>
                </a:solidFill>
              </a:defRPr>
            </a:lvl5pPr>
          </a:lstStyle>
          <a:p>
            <a:pPr lvl="0"/>
            <a:r>
              <a:rPr lang="en-US" dirty="0"/>
              <a:t>Insert Date Here</a:t>
            </a:r>
          </a:p>
        </p:txBody>
      </p:sp>
      <p:grpSp>
        <p:nvGrpSpPr>
          <p:cNvPr id="7" name="Group 6"/>
          <p:cNvGrpSpPr/>
          <p:nvPr userDrawn="1"/>
        </p:nvGrpSpPr>
        <p:grpSpPr>
          <a:xfrm>
            <a:off x="-921288" y="267336"/>
            <a:ext cx="676126" cy="5847855"/>
            <a:chOff x="-921288" y="267336"/>
            <a:chExt cx="676126" cy="5847855"/>
          </a:xfrm>
        </p:grpSpPr>
        <p:sp>
          <p:nvSpPr>
            <p:cNvPr id="9" name="Rectangle 8"/>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10" name="Rectangle 9"/>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11" name="Rectangle 10"/>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12" name="Rectangle 11"/>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13" name="Rectangle 12"/>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14" name="Rectangle 13"/>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16" name="Rectangle 15"/>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17" name="Rectangle 16"/>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18" name="Rectangle 17"/>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19" name="Rectangle 18"/>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6" name="Rectangle 5"/>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20" name="Rectangle 19"/>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21" name="Rectangle 20"/>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23" name="Rectangle 22"/>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pic>
        <p:nvPicPr>
          <p:cNvPr id="24" name="Picture 23" descr="STI-Preferre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92860" y="6266174"/>
            <a:ext cx="841668" cy="487057"/>
          </a:xfrm>
          <a:prstGeom prst="rect">
            <a:avLst/>
          </a:prstGeom>
        </p:spPr>
      </p:pic>
    </p:spTree>
    <p:extLst>
      <p:ext uri="{BB962C8B-B14F-4D97-AF65-F5344CB8AC3E}">
        <p14:creationId xmlns:p14="http://schemas.microsoft.com/office/powerpoint/2010/main" val="2957664001"/>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Only with Footnote - FIXED">
    <p:spTree>
      <p:nvGrpSpPr>
        <p:cNvPr id="1" name=""/>
        <p:cNvGrpSpPr/>
        <p:nvPr/>
      </p:nvGrpSpPr>
      <p:grpSpPr>
        <a:xfrm>
          <a:off x="0" y="0"/>
          <a:ext cx="0" cy="0"/>
          <a:chOff x="0" y="0"/>
          <a:chExt cx="0" cy="0"/>
        </a:xfrm>
      </p:grpSpPr>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404040"/>
                </a:solidFill>
                <a:latin typeface="Trebuchet MS" panose="020B0603020202020204" pitchFamily="34" charset="0"/>
                <a:ea typeface="ＭＳ Ｐゴシック" charset="0"/>
                <a:cs typeface="ＭＳ Ｐゴシック" charset="0"/>
              </a:defRPr>
            </a:lvl1pPr>
          </a:lstStyle>
          <a:p>
            <a:r>
              <a:rPr lang="en-US" dirty="0"/>
              <a:t>[Insert Source Notes]</a:t>
            </a:r>
          </a:p>
        </p:txBody>
      </p:sp>
    </p:spTree>
    <p:extLst>
      <p:ext uri="{BB962C8B-B14F-4D97-AF65-F5344CB8AC3E}">
        <p14:creationId xmlns:p14="http://schemas.microsoft.com/office/powerpoint/2010/main" val="19104695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fontAlgn="base">
              <a:spcBef>
                <a:spcPct val="0"/>
              </a:spcBef>
              <a:spcAft>
                <a:spcPct val="0"/>
              </a:spcAft>
              <a:defRPr/>
            </a:pPr>
            <a:fld id="{114651E1-74E5-44DA-9A28-50A1899B7DB7}" type="slidenum">
              <a:rPr lang="en-US" sz="800" i="1">
                <a:solidFill>
                  <a:srgbClr val="00467F"/>
                </a:solidFill>
                <a:latin typeface="Trebuchet MS" panose="020B0603020202020204" pitchFamily="34" charset="0"/>
                <a:ea typeface="ＭＳ Ｐゴシック" pitchFamily="34" charset="-128"/>
              </a:rPr>
              <a:pPr fontAlgn="base">
                <a:spcBef>
                  <a:spcPct val="0"/>
                </a:spcBef>
                <a:spcAft>
                  <a:spcPct val="0"/>
                </a:spcAft>
                <a:defRPr/>
              </a:pPr>
              <a:t>‹#›</a:t>
            </a:fld>
            <a:endParaRPr lang="en-US" sz="800" i="1" dirty="0">
              <a:solidFill>
                <a:srgbClr val="00467F"/>
              </a:solidFill>
              <a:latin typeface="Trebuchet MS" panose="020B0603020202020204" pitchFamily="34" charset="0"/>
              <a:ea typeface="ＭＳ Ｐゴシック" pitchFamily="34" charset="-128"/>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4"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cxnSp>
        <p:nvCxnSpPr>
          <p:cNvPr id="7" name="Straight Connector 6"/>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0959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007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BF0F79-ADBC-4876-8C08-BF8D7CC50A08}" type="datetime1">
              <a:rPr lang="en-US" smtClean="0">
                <a:solidFill>
                  <a:srgbClr val="534949"/>
                </a:solidFill>
              </a:rPr>
              <a:t>3/13/2019</a:t>
            </a:fld>
            <a:endParaRPr lang="en-US" dirty="0">
              <a:solidFill>
                <a:srgbClr val="534949"/>
              </a:solidFill>
            </a:endParaRPr>
          </a:p>
        </p:txBody>
      </p:sp>
      <p:sp>
        <p:nvSpPr>
          <p:cNvPr id="6" name="Footer Placeholder 5"/>
          <p:cNvSpPr>
            <a:spLocks noGrp="1"/>
          </p:cNvSpPr>
          <p:nvPr>
            <p:ph type="ftr" sz="quarter" idx="11"/>
          </p:nvPr>
        </p:nvSpPr>
        <p:spPr/>
        <p:txBody>
          <a:bodyPr/>
          <a:lstStyle/>
          <a:p>
            <a:endParaRPr lang="en-US" dirty="0">
              <a:solidFill>
                <a:srgbClr val="534949"/>
              </a:solidFill>
            </a:endParaRPr>
          </a:p>
        </p:txBody>
      </p:sp>
      <p:sp>
        <p:nvSpPr>
          <p:cNvPr id="7" name="Slide Number Placeholder 6"/>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7405647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65138" y="3349878"/>
            <a:ext cx="8678862" cy="914400"/>
          </a:xfrm>
        </p:spPr>
        <p:txBody>
          <a:bodyPr lIns="0">
            <a:noAutofit/>
          </a:bodyPr>
          <a:lstStyle>
            <a:lvl1pPr marL="0" indent="0" algn="l">
              <a:buNone/>
              <a:defRPr sz="1600" i="0" baseline="0">
                <a:solidFill>
                  <a:srgbClr val="0046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pic>
        <p:nvPicPr>
          <p:cNvPr id="11" name="Picture 10" descr="arc.w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32500"/>
            <a:ext cx="9144000" cy="825500"/>
          </a:xfrm>
          <a:prstGeom prst="rect">
            <a:avLst/>
          </a:prstGeom>
        </p:spPr>
      </p:pic>
      <p:sp>
        <p:nvSpPr>
          <p:cNvPr id="13" name="Text Placeholder 2"/>
          <p:cNvSpPr>
            <a:spLocks noGrp="1"/>
          </p:cNvSpPr>
          <p:nvPr>
            <p:ph type="body" sz="quarter" idx="11" hasCustomPrompt="1"/>
          </p:nvPr>
        </p:nvSpPr>
        <p:spPr>
          <a:xfrm>
            <a:off x="454662" y="6356350"/>
            <a:ext cx="3251427" cy="365760"/>
          </a:xfrm>
        </p:spPr>
        <p:txBody>
          <a:bodyPr lIns="0" tIns="45720" rIns="91440" bIns="45720">
            <a:noAutofit/>
          </a:bodyPr>
          <a:lstStyle>
            <a:lvl1pPr marL="0" indent="0">
              <a:buNone/>
              <a:defRPr sz="1400" b="1" baseline="0">
                <a:solidFill>
                  <a:schemeClr val="bg2"/>
                </a:solidFill>
              </a:defRPr>
            </a:lvl1pPr>
          </a:lstStyle>
          <a:p>
            <a:pPr lvl="0"/>
            <a:r>
              <a:rPr lang="en-US" dirty="0"/>
              <a:t>CLICK TO ADD DATE</a:t>
            </a:r>
          </a:p>
        </p:txBody>
      </p:sp>
      <p:pic>
        <p:nvPicPr>
          <p:cNvPr id="14" name="Picture 13" descr="SunTrust-Robinson-Hu.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2740" y="6289498"/>
            <a:ext cx="2363216" cy="582842"/>
          </a:xfrm>
          <a:prstGeom prst="rect">
            <a:avLst/>
          </a:prstGeom>
        </p:spPr>
      </p:pic>
    </p:spTree>
    <p:extLst>
      <p:ext uri="{BB962C8B-B14F-4D97-AF65-F5344CB8AC3E}">
        <p14:creationId xmlns:p14="http://schemas.microsoft.com/office/powerpoint/2010/main" val="30950972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6" name="Rectangle 5"/>
          <p:cNvSpPr/>
          <p:nvPr userDrawn="1"/>
        </p:nvSpPr>
        <p:spPr>
          <a:xfrm>
            <a:off x="228600" y="4690009"/>
            <a:ext cx="8686800" cy="1557349"/>
          </a:xfrm>
          <a:prstGeom prst="rect">
            <a:avLst/>
          </a:prstGeom>
        </p:spPr>
        <p:txBody>
          <a:bodyPr wrap="square" lIns="0" rIns="0">
            <a:noAutofit/>
          </a:bodyPr>
          <a:lstStyle/>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p:txBody>
      </p:sp>
      <p:sp>
        <p:nvSpPr>
          <p:cNvPr id="8" name="Rectangle 2"/>
          <p:cNvSpPr>
            <a:spLocks noChangeArrowheads="1"/>
          </p:cNvSpPr>
          <p:nvPr userDrawn="1"/>
        </p:nvSpPr>
        <p:spPr bwMode="auto">
          <a:xfrm>
            <a:off x="228599"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9" name="TextBox 8"/>
          <p:cNvSpPr txBox="1"/>
          <p:nvPr userDrawn="1"/>
        </p:nvSpPr>
        <p:spPr>
          <a:xfrm>
            <a:off x="228600" y="385763"/>
            <a:ext cx="8686800" cy="320040"/>
          </a:xfrm>
          <a:prstGeom prst="rect">
            <a:avLst/>
          </a:prstGeom>
          <a:noFill/>
        </p:spPr>
        <p:txBody>
          <a:bodyPr wrap="square" lIns="0" tIns="0" rIns="0" bIns="0" rtlCol="0" anchor="ctr">
            <a:noAutofit/>
          </a:bodyPr>
          <a:lstStyle/>
          <a:p>
            <a:r>
              <a:rPr lang="en-US" sz="1600" b="1" dirty="0">
                <a:solidFill>
                  <a:srgbClr val="F58025"/>
                </a:solidFill>
                <a:latin typeface="Trebuchet MS" panose="020B0603020202020204" pitchFamily="34" charset="0"/>
                <a:ea typeface="ＭＳ Ｐゴシック" charset="0"/>
              </a:rPr>
              <a:t>Table of </a:t>
            </a:r>
            <a:r>
              <a:rPr lang="en-US" sz="1600" b="1" kern="0" dirty="0">
                <a:solidFill>
                  <a:srgbClr val="F58025"/>
                </a:solidFill>
                <a:latin typeface="Trebuchet MS" panose="020B0603020202020204" pitchFamily="34" charset="0"/>
                <a:ea typeface="ＭＳ Ｐゴシック" charset="0"/>
              </a:rPr>
              <a:t>Contents</a:t>
            </a:r>
          </a:p>
        </p:txBody>
      </p:sp>
      <p:sp>
        <p:nvSpPr>
          <p:cNvPr id="10" name="Text Placeholder 6"/>
          <p:cNvSpPr>
            <a:spLocks noGrp="1"/>
          </p:cNvSpPr>
          <p:nvPr>
            <p:ph type="body" sz="quarter" idx="10" hasCustomPrompt="1"/>
          </p:nvPr>
        </p:nvSpPr>
        <p:spPr>
          <a:xfrm>
            <a:off x="228599" y="944055"/>
            <a:ext cx="1371600" cy="2365201"/>
          </a:xfrm>
        </p:spPr>
        <p:txBody>
          <a:bodyPr lIns="0">
            <a:noAutofit/>
          </a:bodyPr>
          <a:lstStyle>
            <a:lvl1pPr marL="0" indent="0">
              <a:buNone/>
              <a:defRPr sz="1400" b="1" baseline="0">
                <a:solidFill>
                  <a:srgbClr val="00467F"/>
                </a:solidFill>
              </a:defRPr>
            </a:lvl1pPr>
          </a:lstStyle>
          <a:p>
            <a:pPr lvl="0"/>
            <a:r>
              <a:rPr lang="en-US" dirty="0"/>
              <a:t>[SECTION #]</a:t>
            </a:r>
          </a:p>
        </p:txBody>
      </p:sp>
      <p:sp>
        <p:nvSpPr>
          <p:cNvPr id="12" name="Text Placeholder 9"/>
          <p:cNvSpPr>
            <a:spLocks noGrp="1"/>
          </p:cNvSpPr>
          <p:nvPr>
            <p:ph type="body" sz="quarter" idx="11" hasCustomPrompt="1"/>
          </p:nvPr>
        </p:nvSpPr>
        <p:spPr>
          <a:xfrm>
            <a:off x="1600200" y="944055"/>
            <a:ext cx="5943600" cy="2365202"/>
          </a:xfrm>
        </p:spPr>
        <p:txBody>
          <a:bodyPr lIns="0">
            <a:noAutofit/>
          </a:bodyPr>
          <a:lstStyle>
            <a:lvl1pPr marL="0" indent="0">
              <a:buNone/>
              <a:defRPr sz="1400" b="1">
                <a:solidFill>
                  <a:srgbClr val="00467F"/>
                </a:solidFill>
              </a:defRPr>
            </a:lvl1pPr>
          </a:lstStyle>
          <a:p>
            <a:pPr lvl="0"/>
            <a:r>
              <a:rPr lang="en-US" dirty="0"/>
              <a:t>[Section Title]</a:t>
            </a:r>
          </a:p>
        </p:txBody>
      </p:sp>
      <p:sp>
        <p:nvSpPr>
          <p:cNvPr id="14" name="Text Placeholder 6"/>
          <p:cNvSpPr>
            <a:spLocks noGrp="1"/>
          </p:cNvSpPr>
          <p:nvPr>
            <p:ph type="body" sz="quarter" idx="12" hasCustomPrompt="1"/>
          </p:nvPr>
        </p:nvSpPr>
        <p:spPr>
          <a:xfrm>
            <a:off x="7543800" y="944055"/>
            <a:ext cx="1371600" cy="2365201"/>
          </a:xfrm>
        </p:spPr>
        <p:txBody>
          <a:bodyPr lIns="0">
            <a:noAutofit/>
          </a:bodyPr>
          <a:lstStyle>
            <a:lvl1pPr marL="0" indent="0">
              <a:buNone/>
              <a:defRPr sz="1400" b="1">
                <a:solidFill>
                  <a:srgbClr val="00467F"/>
                </a:solidFill>
              </a:defRPr>
            </a:lvl1pPr>
          </a:lstStyle>
          <a:p>
            <a:pPr lvl="0"/>
            <a:r>
              <a:rPr lang="en-US" dirty="0"/>
              <a:t>[Page #]</a:t>
            </a:r>
          </a:p>
        </p:txBody>
      </p:sp>
      <p:pic>
        <p:nvPicPr>
          <p:cNvPr id="15" name="Picture 14"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cxnSp>
        <p:nvCxnSpPr>
          <p:cNvPr id="16" name="Straight Connector 15"/>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71845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1" name="Picture 10" descr="arc.w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32500"/>
            <a:ext cx="9144000" cy="825500"/>
          </a:xfrm>
          <a:prstGeom prst="rect">
            <a:avLst/>
          </a:prstGeom>
        </p:spPr>
      </p:pic>
      <p:sp>
        <p:nvSpPr>
          <p:cNvPr id="5" name="Rectangle 4"/>
          <p:cNvSpPr/>
          <p:nvPr userDrawn="1"/>
        </p:nvSpPr>
        <p:spPr>
          <a:xfrm>
            <a:off x="336385" y="6479967"/>
            <a:ext cx="1151277" cy="215444"/>
          </a:xfrm>
          <a:prstGeom prst="rect">
            <a:avLst/>
          </a:prstGeom>
        </p:spPr>
        <p:txBody>
          <a:bodyPr wrap="none">
            <a:noAutofit/>
          </a:bodyPr>
          <a:lstStyle/>
          <a:p>
            <a:pPr algn="r"/>
            <a:r>
              <a:rPr lang="en-US" sz="800" dirty="0">
                <a:solidFill>
                  <a:prstClr val="white"/>
                </a:solidFill>
                <a:latin typeface="Trebuchet MS"/>
                <a:ea typeface="ＭＳ Ｐゴシック" charset="0"/>
                <a:cs typeface="Trebuchet MS"/>
              </a:rPr>
              <a:t>www.suntrustrh.com</a:t>
            </a:r>
          </a:p>
        </p:txBody>
      </p:sp>
      <p:sp>
        <p:nvSpPr>
          <p:cNvPr id="6" name="Text Placeholder 2"/>
          <p:cNvSpPr>
            <a:spLocks noGrp="1"/>
          </p:cNvSpPr>
          <p:nvPr>
            <p:ph type="body" idx="1" hasCustomPrompt="1"/>
          </p:nvPr>
        </p:nvSpPr>
        <p:spPr>
          <a:xfrm>
            <a:off x="465138" y="4107543"/>
            <a:ext cx="8678862" cy="299357"/>
          </a:xfrm>
          <a:ln>
            <a:noFill/>
          </a:ln>
        </p:spPr>
        <p:txBody>
          <a:bodyPr lIns="0" anchor="ctr">
            <a:noAutofit/>
          </a:bodyPr>
          <a:lstStyle>
            <a:lvl1pPr marL="0" indent="0">
              <a:buNone/>
              <a:defRPr sz="2000" b="1" baseline="0">
                <a:solidFill>
                  <a:srgbClr val="00467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[Section #]</a:t>
            </a:r>
          </a:p>
        </p:txBody>
      </p:sp>
      <p:sp>
        <p:nvSpPr>
          <p:cNvPr id="7" name="Text Placeholder 2"/>
          <p:cNvSpPr>
            <a:spLocks noGrp="1"/>
          </p:cNvSpPr>
          <p:nvPr>
            <p:ph type="body" idx="10" hasCustomPrompt="1"/>
          </p:nvPr>
        </p:nvSpPr>
        <p:spPr>
          <a:xfrm>
            <a:off x="465138" y="4450080"/>
            <a:ext cx="8678862" cy="1500187"/>
          </a:xfrm>
          <a:ln>
            <a:noFill/>
          </a:ln>
        </p:spPr>
        <p:txBody>
          <a:bodyPr lIns="0" anchor="t">
            <a:noAutofit/>
          </a:bodyPr>
          <a:lstStyle>
            <a:lvl1pPr marL="0" indent="0">
              <a:buNone/>
              <a:defRPr sz="2000" b="1" i="0" baseline="0">
                <a:solidFill>
                  <a:srgbClr val="F58025"/>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[SECTION TITLE]</a:t>
            </a:r>
          </a:p>
        </p:txBody>
      </p:sp>
      <p:pic>
        <p:nvPicPr>
          <p:cNvPr id="8" name="Picture 7" descr="SunTrust-Robinson-Hu.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82740" y="6289498"/>
            <a:ext cx="2363216" cy="582842"/>
          </a:xfrm>
          <a:prstGeom prst="rect">
            <a:avLst/>
          </a:prstGeom>
        </p:spPr>
      </p:pic>
    </p:spTree>
    <p:extLst>
      <p:ext uri="{BB962C8B-B14F-4D97-AF65-F5344CB8AC3E}">
        <p14:creationId xmlns:p14="http://schemas.microsoft.com/office/powerpoint/2010/main" val="322027377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3" name="Text Placeholder 4"/>
          <p:cNvSpPr>
            <a:spLocks noGrp="1"/>
          </p:cNvSpPr>
          <p:nvPr>
            <p:ph type="body" sz="quarter" idx="10" hasCustomPrompt="1"/>
          </p:nvPr>
        </p:nvSpPr>
        <p:spPr>
          <a:xfrm>
            <a:off x="228600" y="814515"/>
            <a:ext cx="8686800" cy="268513"/>
          </a:xfrm>
        </p:spPr>
        <p:txBody>
          <a:bodyPr lIns="0">
            <a:noAutofit/>
          </a:bodyPr>
          <a:lstStyle>
            <a:lvl1pPr marL="0" indent="0">
              <a:buNone/>
              <a:defRPr sz="1200" b="1" i="1">
                <a:solidFill>
                  <a:srgbClr val="00467F"/>
                </a:solidFill>
              </a:defRPr>
            </a:lvl1pPr>
          </a:lstStyle>
          <a:p>
            <a:pPr lvl="0"/>
            <a:r>
              <a:rPr lang="en-US" dirty="0"/>
              <a:t>Click to add </a:t>
            </a:r>
            <a:r>
              <a:rPr lang="en-US" dirty="0" err="1"/>
              <a:t>subheader</a:t>
            </a:r>
            <a:endParaRPr lang="en-US" dirty="0"/>
          </a:p>
        </p:txBody>
      </p:sp>
      <p:sp>
        <p:nvSpPr>
          <p:cNvPr id="15"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16" name="Text Placeholder 12"/>
          <p:cNvSpPr>
            <a:spLocks noGrp="1"/>
          </p:cNvSpPr>
          <p:nvPr>
            <p:ph type="body" sz="quarter" idx="14" hasCustomPrompt="1"/>
          </p:nvPr>
        </p:nvSpPr>
        <p:spPr>
          <a:xfrm>
            <a:off x="228600" y="1292453"/>
            <a:ext cx="8686800" cy="914400"/>
          </a:xfrm>
        </p:spPr>
        <p:txBody>
          <a:bodyPr lIns="0">
            <a:noAutofit/>
          </a:bodyPr>
          <a:lstStyle>
            <a:lvl1pPr marL="171450" indent="-171450">
              <a:buClr>
                <a:srgbClr val="00467F"/>
              </a:buClr>
              <a:buSzPct val="100000"/>
              <a:buFont typeface="Arial" panose="020B0604020202020204" pitchFamily="34" charset="0"/>
              <a:buChar char="&gt;"/>
              <a:defRPr baseline="0"/>
            </a:lvl1pPr>
            <a:lvl2pPr marL="338138" indent="-171450">
              <a:buClr>
                <a:srgbClr val="00467F"/>
              </a:buClr>
              <a:buFont typeface="Arial" panose="020B0604020202020204" pitchFamily="34" charset="0"/>
              <a:buChar char="–"/>
              <a:defRPr/>
            </a:lvl2pPr>
            <a:lvl3pPr marL="515938" indent="-174625">
              <a:buClr>
                <a:srgbClr val="00467F"/>
              </a:buClr>
              <a:buFont typeface="Wingdings" panose="05000000000000000000" pitchFamily="2" charset="2"/>
              <a:buChar char="§"/>
              <a:defRPr/>
            </a:lvl3pPr>
            <a:lvl4pPr marL="688975" indent="-173038">
              <a:buClr>
                <a:srgbClr val="00467F"/>
              </a:buClr>
              <a:buFont typeface="Arial" panose="020B0604020202020204" pitchFamily="34" charset="0"/>
              <a:buChar char="•"/>
              <a:defRPr/>
            </a:lvl4pPr>
            <a:lvl5pPr marL="855663" indent="-166688">
              <a:buClr>
                <a:srgbClr val="00467F"/>
              </a:buClr>
              <a:buFont typeface="Arial" panose="020B0604020202020204" pitchFamily="34" charset="0"/>
              <a:buChar char="&g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7" name="Picture 16"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cxnSp>
        <p:nvCxnSpPr>
          <p:cNvPr id="9" name="Straight Connector 8"/>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078192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pic>
        <p:nvPicPr>
          <p:cNvPr id="10" name="Picture 9"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14"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cxnSp>
        <p:nvCxnSpPr>
          <p:cNvPr id="7" name="Straight Connector 6"/>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0208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9" name="TextBox 8"/>
          <p:cNvSpPr txBox="1"/>
          <p:nvPr userDrawn="1"/>
        </p:nvSpPr>
        <p:spPr>
          <a:xfrm>
            <a:off x="228600" y="385763"/>
            <a:ext cx="8686800" cy="320040"/>
          </a:xfrm>
          <a:prstGeom prst="rect">
            <a:avLst/>
          </a:prstGeom>
          <a:noFill/>
        </p:spPr>
        <p:txBody>
          <a:bodyPr wrap="square" lIns="0" tIns="0" rIns="0" bIns="0" rtlCol="0" anchor="ctr">
            <a:noAutofit/>
          </a:bodyPr>
          <a:lstStyle/>
          <a:p>
            <a:r>
              <a:rPr lang="en-US" sz="1600" b="1" dirty="0">
                <a:solidFill>
                  <a:srgbClr val="F58025"/>
                </a:solidFill>
                <a:latin typeface="Trebuchet MS" panose="020B0603020202020204" pitchFamily="34" charset="0"/>
                <a:ea typeface="ＭＳ Ｐゴシック" charset="0"/>
              </a:rPr>
              <a:t>Important Disclosures</a:t>
            </a:r>
            <a:endParaRPr lang="en-US" sz="1600" b="1" kern="0" dirty="0">
              <a:solidFill>
                <a:srgbClr val="F58025"/>
              </a:solidFill>
              <a:latin typeface="Trebuchet MS" panose="020B0603020202020204" pitchFamily="34" charset="0"/>
              <a:ea typeface="ＭＳ Ｐゴシック" charset="0"/>
            </a:endParaRPr>
          </a:p>
        </p:txBody>
      </p:sp>
      <p:sp>
        <p:nvSpPr>
          <p:cNvPr id="11" name="Rectangle 10"/>
          <p:cNvSpPr/>
          <p:nvPr userDrawn="1"/>
        </p:nvSpPr>
        <p:spPr>
          <a:xfrm>
            <a:off x="228600" y="944055"/>
            <a:ext cx="8686800" cy="1557349"/>
          </a:xfrm>
          <a:prstGeom prst="rect">
            <a:avLst/>
          </a:prstGeom>
        </p:spPr>
        <p:txBody>
          <a:bodyPr wrap="square" lIns="0" rIns="0">
            <a:noAutofit/>
          </a:bodyPr>
          <a:lstStyle/>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p:txBody>
      </p:sp>
      <p:pic>
        <p:nvPicPr>
          <p:cNvPr id="10" name="Picture 9"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cxnSp>
        <p:nvCxnSpPr>
          <p:cNvPr id="12" name="Straight Connector 11"/>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513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No Page Number">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228600" y="385763"/>
            <a:ext cx="8686800" cy="320040"/>
          </a:xfrm>
          <a:ln>
            <a:noFill/>
          </a:ln>
        </p:spPr>
        <p:txBody>
          <a:bodyPr lIns="0"/>
          <a:lstStyle>
            <a:lvl1pPr>
              <a:defRPr>
                <a:solidFill>
                  <a:srgbClr val="F58025"/>
                </a:solidFill>
              </a:defRPr>
            </a:lvl1pPr>
          </a:lstStyle>
          <a:p>
            <a:r>
              <a:rPr lang="en-US" dirty="0"/>
              <a:t>Click to add title</a:t>
            </a:r>
          </a:p>
        </p:txBody>
      </p:sp>
      <p:sp>
        <p:nvSpPr>
          <p:cNvPr id="13" name="Text Placeholder 4"/>
          <p:cNvSpPr>
            <a:spLocks noGrp="1"/>
          </p:cNvSpPr>
          <p:nvPr>
            <p:ph type="body" sz="quarter" idx="10" hasCustomPrompt="1"/>
          </p:nvPr>
        </p:nvSpPr>
        <p:spPr>
          <a:xfrm>
            <a:off x="228600" y="806895"/>
            <a:ext cx="8686800" cy="268513"/>
          </a:xfrm>
        </p:spPr>
        <p:txBody>
          <a:bodyPr lIns="0"/>
          <a:lstStyle>
            <a:lvl1pPr marL="0" indent="0">
              <a:buNone/>
              <a:defRPr sz="1200" b="1" i="1">
                <a:solidFill>
                  <a:srgbClr val="00467F"/>
                </a:solidFill>
              </a:defRPr>
            </a:lvl1pPr>
          </a:lstStyle>
          <a:p>
            <a:pPr lvl="0"/>
            <a:r>
              <a:rPr lang="en-US" dirty="0"/>
              <a:t>Click to add </a:t>
            </a:r>
            <a:r>
              <a:rPr lang="en-US" dirty="0" err="1"/>
              <a:t>subheader</a:t>
            </a:r>
            <a:endParaRPr lang="en-US" dirty="0"/>
          </a:p>
        </p:txBody>
      </p:sp>
      <p:sp>
        <p:nvSpPr>
          <p:cNvPr id="16" name="Text Placeholder 12"/>
          <p:cNvSpPr>
            <a:spLocks noGrp="1"/>
          </p:cNvSpPr>
          <p:nvPr>
            <p:ph type="body" sz="quarter" idx="14" hasCustomPrompt="1"/>
          </p:nvPr>
        </p:nvSpPr>
        <p:spPr>
          <a:xfrm>
            <a:off x="228600" y="1292453"/>
            <a:ext cx="8686800" cy="914400"/>
          </a:xfrm>
        </p:spPr>
        <p:txBody>
          <a:bodyPr lIns="0"/>
          <a:lstStyle>
            <a:lvl1pPr marL="171450" indent="-171450">
              <a:buClr>
                <a:srgbClr val="00467F"/>
              </a:buClr>
              <a:buSzPct val="100000"/>
              <a:buFont typeface="Arial" panose="020B0604020202020204" pitchFamily="34" charset="0"/>
              <a:buChar char="&gt;"/>
              <a:defRPr baseline="0"/>
            </a:lvl1pPr>
            <a:lvl2pPr marL="338138" indent="-171450">
              <a:buClr>
                <a:srgbClr val="00467F"/>
              </a:buClr>
              <a:buFont typeface="Arial" panose="020B0604020202020204" pitchFamily="34" charset="0"/>
              <a:buChar char="–"/>
              <a:defRPr/>
            </a:lvl2pPr>
            <a:lvl3pPr marL="515938" indent="-174625">
              <a:buClr>
                <a:srgbClr val="00467F"/>
              </a:buClr>
              <a:buFont typeface="Wingdings" panose="05000000000000000000" pitchFamily="2" charset="2"/>
              <a:buChar char="§"/>
              <a:defRPr/>
            </a:lvl3pPr>
            <a:lvl4pPr marL="688975" indent="-173038">
              <a:buClr>
                <a:srgbClr val="00467F"/>
              </a:buClr>
              <a:buFont typeface="Arial" panose="020B0604020202020204" pitchFamily="34" charset="0"/>
              <a:buChar char="•"/>
              <a:defRPr/>
            </a:lvl4pPr>
            <a:lvl5pPr marL="855663" indent="-166688">
              <a:buClr>
                <a:srgbClr val="00467F"/>
              </a:buClr>
              <a:buFont typeface="Arial" panose="020B0604020202020204" pitchFamily="34" charset="0"/>
              <a:buChar char="&g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1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9"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cxnSp>
        <p:nvCxnSpPr>
          <p:cNvPr id="10" name="Straight Connector 9"/>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9805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0" name="Text Placeholder 12"/>
          <p:cNvSpPr>
            <a:spLocks noGrp="1"/>
          </p:cNvSpPr>
          <p:nvPr>
            <p:ph type="body" sz="quarter" idx="14" hasCustomPrompt="1"/>
          </p:nvPr>
        </p:nvSpPr>
        <p:spPr>
          <a:xfrm>
            <a:off x="228600" y="1140056"/>
            <a:ext cx="4114800" cy="914400"/>
          </a:xfrm>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Line 6"/>
          <p:cNvSpPr>
            <a:spLocks noChangeShapeType="1"/>
          </p:cNvSpPr>
          <p:nvPr userDrawn="1"/>
        </p:nvSpPr>
        <p:spPr bwMode="auto">
          <a:xfrm flipH="1">
            <a:off x="228600" y="105714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4800600" y="105714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868801"/>
            <a:ext cx="4114800" cy="155448"/>
          </a:xfrm>
        </p:spPr>
        <p:txBody>
          <a:bodyPr lIns="0" anchor="ctr">
            <a:noAutofit/>
          </a:bodyPr>
          <a:lstStyle>
            <a:lvl1pPr marL="0" indent="0">
              <a:buNone/>
              <a:defRPr sz="900" b="1">
                <a:solidFill>
                  <a:srgbClr val="00467F"/>
                </a:solidFill>
              </a:defRPr>
            </a:lvl1pPr>
          </a:lstStyle>
          <a:p>
            <a:pPr lvl="0"/>
            <a:r>
              <a:rPr lang="en-US" dirty="0"/>
              <a:t>[Category Title]</a:t>
            </a:r>
          </a:p>
        </p:txBody>
      </p:sp>
      <p:sp>
        <p:nvSpPr>
          <p:cNvPr id="19" name="Text Placeholder 10"/>
          <p:cNvSpPr>
            <a:spLocks noGrp="1"/>
          </p:cNvSpPr>
          <p:nvPr>
            <p:ph type="body" sz="quarter" idx="15" hasCustomPrompt="1"/>
          </p:nvPr>
        </p:nvSpPr>
        <p:spPr>
          <a:xfrm>
            <a:off x="4800600" y="868801"/>
            <a:ext cx="4114800" cy="152400"/>
          </a:xfrm>
        </p:spPr>
        <p:txBody>
          <a:bodyPr lIns="0" anchor="ctr">
            <a:noAutofit/>
          </a:bodyPr>
          <a:lstStyle>
            <a:lvl1pPr marL="0" indent="0">
              <a:buNone/>
              <a:defRPr sz="900" b="1" baseline="0">
                <a:solidFill>
                  <a:srgbClr val="00467F"/>
                </a:solidFill>
              </a:defRPr>
            </a:lvl1pPr>
          </a:lstStyle>
          <a:p>
            <a:pPr lvl="0"/>
            <a:r>
              <a:rPr lang="en-US" dirty="0"/>
              <a:t>[Category Title]</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30" name="Text Placeholder 12"/>
          <p:cNvSpPr>
            <a:spLocks noGrp="1"/>
          </p:cNvSpPr>
          <p:nvPr>
            <p:ph type="body" sz="quarter" idx="16" hasCustomPrompt="1"/>
          </p:nvPr>
        </p:nvSpPr>
        <p:spPr>
          <a:xfrm>
            <a:off x="238126" y="3753716"/>
            <a:ext cx="4114800" cy="914400"/>
          </a:xfrm>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Line 6"/>
          <p:cNvSpPr>
            <a:spLocks noChangeShapeType="1"/>
          </p:cNvSpPr>
          <p:nvPr userDrawn="1"/>
        </p:nvSpPr>
        <p:spPr bwMode="auto">
          <a:xfrm flipH="1">
            <a:off x="238126" y="367080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3" name="Line 6"/>
          <p:cNvSpPr>
            <a:spLocks noChangeShapeType="1"/>
          </p:cNvSpPr>
          <p:nvPr userDrawn="1"/>
        </p:nvSpPr>
        <p:spPr bwMode="auto">
          <a:xfrm flipH="1">
            <a:off x="4810126" y="367080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4" name="Text Placeholder 10"/>
          <p:cNvSpPr>
            <a:spLocks noGrp="1"/>
          </p:cNvSpPr>
          <p:nvPr>
            <p:ph type="body" sz="quarter" idx="17" hasCustomPrompt="1"/>
          </p:nvPr>
        </p:nvSpPr>
        <p:spPr>
          <a:xfrm>
            <a:off x="238126" y="3482461"/>
            <a:ext cx="4114800" cy="155448"/>
          </a:xfrm>
        </p:spPr>
        <p:txBody>
          <a:bodyPr lIns="0" anchor="ctr">
            <a:noAutofit/>
          </a:bodyPr>
          <a:lstStyle>
            <a:lvl1pPr marL="0" indent="0">
              <a:buNone/>
              <a:defRPr sz="900" b="1" baseline="0">
                <a:solidFill>
                  <a:srgbClr val="00467F"/>
                </a:solidFill>
              </a:defRPr>
            </a:lvl1pPr>
          </a:lstStyle>
          <a:p>
            <a:pPr lvl="0"/>
            <a:r>
              <a:rPr lang="en-US" dirty="0"/>
              <a:t>[Category Title]</a:t>
            </a:r>
          </a:p>
        </p:txBody>
      </p:sp>
      <p:sp>
        <p:nvSpPr>
          <p:cNvPr id="35" name="Text Placeholder 10"/>
          <p:cNvSpPr>
            <a:spLocks noGrp="1"/>
          </p:cNvSpPr>
          <p:nvPr>
            <p:ph type="body" sz="quarter" idx="18" hasCustomPrompt="1"/>
          </p:nvPr>
        </p:nvSpPr>
        <p:spPr>
          <a:xfrm>
            <a:off x="4810126" y="3482461"/>
            <a:ext cx="4114800" cy="152400"/>
          </a:xfrm>
        </p:spPr>
        <p:txBody>
          <a:bodyPr lIns="0" anchor="ctr">
            <a:noAutofit/>
          </a:bodyPr>
          <a:lstStyle>
            <a:lvl1pPr marL="0" indent="0">
              <a:buNone/>
              <a:defRPr sz="900" b="1" baseline="0">
                <a:solidFill>
                  <a:srgbClr val="00467F"/>
                </a:solidFill>
              </a:defRPr>
            </a:lvl1pPr>
          </a:lstStyle>
          <a:p>
            <a:pPr lvl="0"/>
            <a:r>
              <a:rPr lang="en-US" dirty="0"/>
              <a:t>[Category Title]</a:t>
            </a:r>
          </a:p>
        </p:txBody>
      </p:sp>
      <p:sp>
        <p:nvSpPr>
          <p:cNvPr id="36" name="Text Placeholder 12"/>
          <p:cNvSpPr>
            <a:spLocks noGrp="1"/>
          </p:cNvSpPr>
          <p:nvPr>
            <p:ph type="body" sz="quarter" idx="19" hasCustomPrompt="1"/>
          </p:nvPr>
        </p:nvSpPr>
        <p:spPr>
          <a:xfrm>
            <a:off x="4810126" y="3753716"/>
            <a:ext cx="4114800" cy="914400"/>
          </a:xfrm>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Text Placeholder 12"/>
          <p:cNvSpPr>
            <a:spLocks noGrp="1"/>
          </p:cNvSpPr>
          <p:nvPr>
            <p:ph type="body" sz="quarter" idx="20" hasCustomPrompt="1"/>
          </p:nvPr>
        </p:nvSpPr>
        <p:spPr>
          <a:xfrm>
            <a:off x="4800600" y="1140056"/>
            <a:ext cx="4114800" cy="914400"/>
          </a:xfrm>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0" name="Straight Connector 19"/>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36135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2" name="Line 6"/>
          <p:cNvSpPr>
            <a:spLocks noChangeShapeType="1"/>
          </p:cNvSpPr>
          <p:nvPr userDrawn="1"/>
        </p:nvSpPr>
        <p:spPr bwMode="auto">
          <a:xfrm flipH="1">
            <a:off x="228600" y="138480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4800600" y="138480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1196461"/>
            <a:ext cx="4114800" cy="155448"/>
          </a:xfrm>
        </p:spPr>
        <p:txBody>
          <a:bodyPr lIns="0" anchor="ctr">
            <a:noAutofit/>
          </a:bodyPr>
          <a:lstStyle>
            <a:lvl1pPr marL="0" indent="0">
              <a:buNone/>
              <a:defRPr sz="900" b="1">
                <a:solidFill>
                  <a:srgbClr val="00467F"/>
                </a:solidFill>
              </a:defRPr>
            </a:lvl1pPr>
          </a:lstStyle>
          <a:p>
            <a:pPr lvl="0"/>
            <a:r>
              <a:rPr lang="en-US" dirty="0"/>
              <a:t>[Business Description]</a:t>
            </a:r>
          </a:p>
        </p:txBody>
      </p:sp>
      <p:sp>
        <p:nvSpPr>
          <p:cNvPr id="19" name="Text Placeholder 10"/>
          <p:cNvSpPr>
            <a:spLocks noGrp="1"/>
          </p:cNvSpPr>
          <p:nvPr>
            <p:ph type="body" sz="quarter" idx="15" hasCustomPrompt="1"/>
          </p:nvPr>
        </p:nvSpPr>
        <p:spPr>
          <a:xfrm>
            <a:off x="4800600" y="1196461"/>
            <a:ext cx="4114800" cy="152400"/>
          </a:xfrm>
        </p:spPr>
        <p:txBody>
          <a:bodyPr lIns="0" anchor="ctr">
            <a:noAutofit/>
          </a:bodyPr>
          <a:lstStyle>
            <a:lvl1pPr marL="0" indent="0">
              <a:buNone/>
              <a:defRPr sz="900" b="1" baseline="0">
                <a:solidFill>
                  <a:srgbClr val="00467F"/>
                </a:solidFill>
              </a:defRPr>
            </a:lvl1pPr>
          </a:lstStyle>
          <a:p>
            <a:pPr lvl="0"/>
            <a:r>
              <a:rPr lang="en-US" dirty="0"/>
              <a:t>[ Products / Services Overview]</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32" name="Line 6"/>
          <p:cNvSpPr>
            <a:spLocks noChangeShapeType="1"/>
          </p:cNvSpPr>
          <p:nvPr userDrawn="1"/>
        </p:nvSpPr>
        <p:spPr bwMode="auto">
          <a:xfrm flipH="1">
            <a:off x="238126" y="405942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3" name="Line 6"/>
          <p:cNvSpPr>
            <a:spLocks noChangeShapeType="1"/>
          </p:cNvSpPr>
          <p:nvPr userDrawn="1"/>
        </p:nvSpPr>
        <p:spPr bwMode="auto">
          <a:xfrm flipH="1">
            <a:off x="4810126" y="405942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4" name="Text Placeholder 10"/>
          <p:cNvSpPr>
            <a:spLocks noGrp="1"/>
          </p:cNvSpPr>
          <p:nvPr>
            <p:ph type="body" sz="quarter" idx="17" hasCustomPrompt="1"/>
          </p:nvPr>
        </p:nvSpPr>
        <p:spPr>
          <a:xfrm>
            <a:off x="238126" y="3871081"/>
            <a:ext cx="4114800" cy="155448"/>
          </a:xfrm>
        </p:spPr>
        <p:txBody>
          <a:bodyPr lIns="0" anchor="ctr">
            <a:noAutofit/>
          </a:bodyPr>
          <a:lstStyle>
            <a:lvl1pPr marL="0" indent="0">
              <a:buNone/>
              <a:defRPr sz="900" b="1">
                <a:solidFill>
                  <a:srgbClr val="00467F"/>
                </a:solidFill>
              </a:defRPr>
            </a:lvl1pPr>
          </a:lstStyle>
          <a:p>
            <a:pPr lvl="0"/>
            <a:r>
              <a:rPr lang="en-US" dirty="0"/>
              <a:t>[Business Description]</a:t>
            </a:r>
          </a:p>
        </p:txBody>
      </p:sp>
      <p:sp>
        <p:nvSpPr>
          <p:cNvPr id="35" name="Text Placeholder 10"/>
          <p:cNvSpPr>
            <a:spLocks noGrp="1"/>
          </p:cNvSpPr>
          <p:nvPr>
            <p:ph type="body" sz="quarter" idx="18" hasCustomPrompt="1"/>
          </p:nvPr>
        </p:nvSpPr>
        <p:spPr>
          <a:xfrm>
            <a:off x="4810126" y="3871081"/>
            <a:ext cx="4114800" cy="152400"/>
          </a:xfrm>
        </p:spPr>
        <p:txBody>
          <a:bodyPr lIns="0" anchor="ctr">
            <a:noAutofit/>
          </a:bodyPr>
          <a:lstStyle>
            <a:lvl1pPr marL="0" indent="0">
              <a:buNone/>
              <a:defRPr sz="900" b="1" baseline="0">
                <a:solidFill>
                  <a:srgbClr val="00467F"/>
                </a:solidFill>
              </a:defRPr>
            </a:lvl1pPr>
          </a:lstStyle>
          <a:p>
            <a:pPr lvl="0"/>
            <a:r>
              <a:rPr lang="en-US" dirty="0"/>
              <a:t>[ Products / Services Overview]</a:t>
            </a:r>
          </a:p>
        </p:txBody>
      </p:sp>
      <p:sp>
        <p:nvSpPr>
          <p:cNvPr id="15" name="Text Placeholder 4"/>
          <p:cNvSpPr>
            <a:spLocks noGrp="1"/>
          </p:cNvSpPr>
          <p:nvPr>
            <p:ph type="body" sz="quarter" idx="10" hasCustomPrompt="1"/>
          </p:nvPr>
        </p:nvSpPr>
        <p:spPr>
          <a:xfrm>
            <a:off x="228600" y="806895"/>
            <a:ext cx="8686800" cy="268513"/>
          </a:xfrm>
        </p:spPr>
        <p:txBody>
          <a:bodyPr lIns="0"/>
          <a:lstStyle>
            <a:lvl1pPr marL="0" indent="0">
              <a:buNone/>
              <a:defRPr sz="1200" b="1" i="1">
                <a:solidFill>
                  <a:srgbClr val="00467F"/>
                </a:solidFill>
              </a:defRPr>
            </a:lvl1pPr>
          </a:lstStyle>
          <a:p>
            <a:pPr lvl="0"/>
            <a:r>
              <a:rPr lang="en-US" dirty="0"/>
              <a:t>Click to add </a:t>
            </a:r>
            <a:r>
              <a:rPr lang="en-US" dirty="0" err="1"/>
              <a:t>subheader</a:t>
            </a:r>
            <a:endParaRPr lang="en-US" dirty="0"/>
          </a:p>
        </p:txBody>
      </p:sp>
      <p:cxnSp>
        <p:nvCxnSpPr>
          <p:cNvPr id="16" name="Straight Connector 15"/>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890727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2" name="Line 6"/>
          <p:cNvSpPr>
            <a:spLocks noChangeShapeType="1"/>
          </p:cNvSpPr>
          <p:nvPr userDrawn="1"/>
        </p:nvSpPr>
        <p:spPr bwMode="auto">
          <a:xfrm flipH="1">
            <a:off x="228600" y="138480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6164580" y="138480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1196461"/>
            <a:ext cx="2743200" cy="155448"/>
          </a:xfrm>
        </p:spPr>
        <p:txBody>
          <a:bodyPr lIns="0" anchor="ctr">
            <a:noAutofit/>
          </a:bodyPr>
          <a:lstStyle>
            <a:lvl1pPr marL="0" indent="0">
              <a:buNone/>
              <a:defRPr sz="900" b="1">
                <a:solidFill>
                  <a:srgbClr val="00467F"/>
                </a:solidFill>
              </a:defRPr>
            </a:lvl1pPr>
          </a:lstStyle>
          <a:p>
            <a:pPr lvl="0"/>
            <a:r>
              <a:rPr lang="en-US" dirty="0"/>
              <a:t>[Title]</a:t>
            </a:r>
          </a:p>
        </p:txBody>
      </p:sp>
      <p:sp>
        <p:nvSpPr>
          <p:cNvPr id="19" name="Text Placeholder 10"/>
          <p:cNvSpPr>
            <a:spLocks noGrp="1"/>
          </p:cNvSpPr>
          <p:nvPr>
            <p:ph type="body" sz="quarter" idx="15" hasCustomPrompt="1"/>
          </p:nvPr>
        </p:nvSpPr>
        <p:spPr>
          <a:xfrm>
            <a:off x="6164580" y="119950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15" name="Line 6"/>
          <p:cNvSpPr>
            <a:spLocks noChangeShapeType="1"/>
          </p:cNvSpPr>
          <p:nvPr userDrawn="1"/>
        </p:nvSpPr>
        <p:spPr bwMode="auto">
          <a:xfrm flipH="1">
            <a:off x="3196590" y="138480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6" name="Text Placeholder 10"/>
          <p:cNvSpPr>
            <a:spLocks noGrp="1"/>
          </p:cNvSpPr>
          <p:nvPr>
            <p:ph type="body" sz="quarter" idx="19" hasCustomPrompt="1"/>
          </p:nvPr>
        </p:nvSpPr>
        <p:spPr>
          <a:xfrm>
            <a:off x="3196590" y="119950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17" name="Line 6"/>
          <p:cNvSpPr>
            <a:spLocks noChangeShapeType="1"/>
          </p:cNvSpPr>
          <p:nvPr userDrawn="1"/>
        </p:nvSpPr>
        <p:spPr bwMode="auto">
          <a:xfrm flipH="1">
            <a:off x="228600" y="405942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0" name="Line 6"/>
          <p:cNvSpPr>
            <a:spLocks noChangeShapeType="1"/>
          </p:cNvSpPr>
          <p:nvPr userDrawn="1"/>
        </p:nvSpPr>
        <p:spPr bwMode="auto">
          <a:xfrm flipH="1">
            <a:off x="6164580" y="405942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1" name="Text Placeholder 10"/>
          <p:cNvSpPr>
            <a:spLocks noGrp="1"/>
          </p:cNvSpPr>
          <p:nvPr>
            <p:ph type="body" sz="quarter" idx="20" hasCustomPrompt="1"/>
          </p:nvPr>
        </p:nvSpPr>
        <p:spPr>
          <a:xfrm>
            <a:off x="228600" y="3871081"/>
            <a:ext cx="2743200" cy="155448"/>
          </a:xfrm>
        </p:spPr>
        <p:txBody>
          <a:bodyPr lIns="0" anchor="ctr">
            <a:noAutofit/>
          </a:bodyPr>
          <a:lstStyle>
            <a:lvl1pPr marL="0" indent="0">
              <a:buNone/>
              <a:defRPr sz="900" b="1">
                <a:solidFill>
                  <a:srgbClr val="00467F"/>
                </a:solidFill>
              </a:defRPr>
            </a:lvl1pPr>
          </a:lstStyle>
          <a:p>
            <a:pPr lvl="0"/>
            <a:r>
              <a:rPr lang="en-US" dirty="0"/>
              <a:t>[Title]</a:t>
            </a:r>
          </a:p>
        </p:txBody>
      </p:sp>
      <p:sp>
        <p:nvSpPr>
          <p:cNvPr id="22" name="Text Placeholder 10"/>
          <p:cNvSpPr>
            <a:spLocks noGrp="1"/>
          </p:cNvSpPr>
          <p:nvPr>
            <p:ph type="body" sz="quarter" idx="21" hasCustomPrompt="1"/>
          </p:nvPr>
        </p:nvSpPr>
        <p:spPr>
          <a:xfrm>
            <a:off x="6164580" y="387412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3" name="Line 6"/>
          <p:cNvSpPr>
            <a:spLocks noChangeShapeType="1"/>
          </p:cNvSpPr>
          <p:nvPr userDrawn="1"/>
        </p:nvSpPr>
        <p:spPr bwMode="auto">
          <a:xfrm flipH="1">
            <a:off x="3196590" y="405942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4" name="Text Placeholder 10"/>
          <p:cNvSpPr>
            <a:spLocks noGrp="1"/>
          </p:cNvSpPr>
          <p:nvPr>
            <p:ph type="body" sz="quarter" idx="22" hasCustomPrompt="1"/>
          </p:nvPr>
        </p:nvSpPr>
        <p:spPr>
          <a:xfrm>
            <a:off x="3196590" y="387412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5" name="Text Placeholder 4"/>
          <p:cNvSpPr>
            <a:spLocks noGrp="1"/>
          </p:cNvSpPr>
          <p:nvPr>
            <p:ph type="body" sz="quarter" idx="10" hasCustomPrompt="1"/>
          </p:nvPr>
        </p:nvSpPr>
        <p:spPr>
          <a:xfrm>
            <a:off x="228600" y="806895"/>
            <a:ext cx="8686800" cy="268513"/>
          </a:xfrm>
        </p:spPr>
        <p:txBody>
          <a:bodyPr lIns="0"/>
          <a:lstStyle>
            <a:lvl1pPr marL="0" indent="0">
              <a:buNone/>
              <a:defRPr sz="1200" b="1" i="1">
                <a:solidFill>
                  <a:srgbClr val="00467F"/>
                </a:solidFill>
              </a:defRPr>
            </a:lvl1pPr>
          </a:lstStyle>
          <a:p>
            <a:pPr lvl="0"/>
            <a:r>
              <a:rPr lang="en-US" dirty="0"/>
              <a:t>Click to add </a:t>
            </a:r>
            <a:r>
              <a:rPr lang="en-US" dirty="0" err="1"/>
              <a:t>subheader</a:t>
            </a:r>
            <a:endParaRPr lang="en-US" dirty="0"/>
          </a:p>
        </p:txBody>
      </p:sp>
      <p:cxnSp>
        <p:nvCxnSpPr>
          <p:cNvPr id="26" name="Straight Connector 25"/>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1623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B84031-53F9-4585-9187-6591FCD47801}" type="datetime1">
              <a:rPr lang="en-US" smtClean="0">
                <a:solidFill>
                  <a:srgbClr val="534949"/>
                </a:solidFill>
              </a:rPr>
              <a:t>3/13/2019</a:t>
            </a:fld>
            <a:endParaRPr lang="en-US" dirty="0">
              <a:solidFill>
                <a:srgbClr val="534949"/>
              </a:solidFill>
            </a:endParaRPr>
          </a:p>
        </p:txBody>
      </p:sp>
      <p:sp>
        <p:nvSpPr>
          <p:cNvPr id="8" name="Footer Placeholder 7"/>
          <p:cNvSpPr>
            <a:spLocks noGrp="1"/>
          </p:cNvSpPr>
          <p:nvPr>
            <p:ph type="ftr" sz="quarter" idx="11"/>
          </p:nvPr>
        </p:nvSpPr>
        <p:spPr/>
        <p:txBody>
          <a:bodyPr/>
          <a:lstStyle/>
          <a:p>
            <a:endParaRPr lang="en-US" dirty="0">
              <a:solidFill>
                <a:srgbClr val="534949"/>
              </a:solidFill>
            </a:endParaRPr>
          </a:p>
        </p:txBody>
      </p:sp>
      <p:sp>
        <p:nvSpPr>
          <p:cNvPr id="9" name="Slide Number Placeholder 8"/>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6148302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2" name="Line 6"/>
          <p:cNvSpPr>
            <a:spLocks noChangeShapeType="1"/>
          </p:cNvSpPr>
          <p:nvPr userDrawn="1"/>
        </p:nvSpPr>
        <p:spPr bwMode="auto">
          <a:xfrm flipH="1">
            <a:off x="228600" y="105714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4800600" y="105714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868801"/>
            <a:ext cx="4114800" cy="155448"/>
          </a:xfrm>
        </p:spPr>
        <p:txBody>
          <a:bodyPr lIns="0" anchor="ctr">
            <a:noAutofit/>
          </a:bodyPr>
          <a:lstStyle>
            <a:lvl1pPr marL="0" indent="0">
              <a:buNone/>
              <a:defRPr sz="900" b="1">
                <a:solidFill>
                  <a:srgbClr val="00467F"/>
                </a:solidFill>
              </a:defRPr>
            </a:lvl1pPr>
          </a:lstStyle>
          <a:p>
            <a:pPr lvl="0"/>
            <a:r>
              <a:rPr lang="en-US" dirty="0"/>
              <a:t>[Business Description]</a:t>
            </a:r>
          </a:p>
        </p:txBody>
      </p:sp>
      <p:sp>
        <p:nvSpPr>
          <p:cNvPr id="19" name="Text Placeholder 10"/>
          <p:cNvSpPr>
            <a:spLocks noGrp="1"/>
          </p:cNvSpPr>
          <p:nvPr>
            <p:ph type="body" sz="quarter" idx="15" hasCustomPrompt="1"/>
          </p:nvPr>
        </p:nvSpPr>
        <p:spPr>
          <a:xfrm>
            <a:off x="4800600" y="868801"/>
            <a:ext cx="4114800" cy="152400"/>
          </a:xfrm>
        </p:spPr>
        <p:txBody>
          <a:bodyPr lIns="0" anchor="ctr">
            <a:noAutofit/>
          </a:bodyPr>
          <a:lstStyle>
            <a:lvl1pPr marL="0" indent="0">
              <a:buNone/>
              <a:defRPr sz="900" b="1" baseline="0">
                <a:solidFill>
                  <a:srgbClr val="00467F"/>
                </a:solidFill>
              </a:defRPr>
            </a:lvl1pPr>
          </a:lstStyle>
          <a:p>
            <a:pPr lvl="0"/>
            <a:r>
              <a:rPr lang="en-US" dirty="0"/>
              <a:t>[ Products / Services Overview]</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32" name="Line 6"/>
          <p:cNvSpPr>
            <a:spLocks noChangeShapeType="1"/>
          </p:cNvSpPr>
          <p:nvPr userDrawn="1"/>
        </p:nvSpPr>
        <p:spPr bwMode="auto">
          <a:xfrm flipH="1">
            <a:off x="238126" y="373176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3" name="Line 6"/>
          <p:cNvSpPr>
            <a:spLocks noChangeShapeType="1"/>
          </p:cNvSpPr>
          <p:nvPr userDrawn="1"/>
        </p:nvSpPr>
        <p:spPr bwMode="auto">
          <a:xfrm flipH="1">
            <a:off x="4810126" y="3731768"/>
            <a:ext cx="41148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34" name="Text Placeholder 10"/>
          <p:cNvSpPr>
            <a:spLocks noGrp="1"/>
          </p:cNvSpPr>
          <p:nvPr>
            <p:ph type="body" sz="quarter" idx="17" hasCustomPrompt="1"/>
          </p:nvPr>
        </p:nvSpPr>
        <p:spPr>
          <a:xfrm>
            <a:off x="238126" y="3543421"/>
            <a:ext cx="4114800" cy="155448"/>
          </a:xfrm>
        </p:spPr>
        <p:txBody>
          <a:bodyPr lIns="0" anchor="ctr">
            <a:noAutofit/>
          </a:bodyPr>
          <a:lstStyle>
            <a:lvl1pPr marL="0" indent="0">
              <a:buNone/>
              <a:defRPr sz="900" b="1">
                <a:solidFill>
                  <a:srgbClr val="00467F"/>
                </a:solidFill>
              </a:defRPr>
            </a:lvl1pPr>
          </a:lstStyle>
          <a:p>
            <a:pPr lvl="0"/>
            <a:r>
              <a:rPr lang="en-US" dirty="0"/>
              <a:t>[Business Description]</a:t>
            </a:r>
          </a:p>
        </p:txBody>
      </p:sp>
      <p:sp>
        <p:nvSpPr>
          <p:cNvPr id="35" name="Text Placeholder 10"/>
          <p:cNvSpPr>
            <a:spLocks noGrp="1"/>
          </p:cNvSpPr>
          <p:nvPr>
            <p:ph type="body" sz="quarter" idx="18" hasCustomPrompt="1"/>
          </p:nvPr>
        </p:nvSpPr>
        <p:spPr>
          <a:xfrm>
            <a:off x="4810126" y="3543421"/>
            <a:ext cx="4114800" cy="152400"/>
          </a:xfrm>
        </p:spPr>
        <p:txBody>
          <a:bodyPr lIns="0" anchor="ctr">
            <a:noAutofit/>
          </a:bodyPr>
          <a:lstStyle>
            <a:lvl1pPr marL="0" indent="0">
              <a:buNone/>
              <a:defRPr sz="900" b="1" baseline="0">
                <a:solidFill>
                  <a:srgbClr val="00467F"/>
                </a:solidFill>
              </a:defRPr>
            </a:lvl1pPr>
          </a:lstStyle>
          <a:p>
            <a:pPr lvl="0"/>
            <a:r>
              <a:rPr lang="en-US" dirty="0"/>
              <a:t>[ Products / Services Overview]</a:t>
            </a:r>
          </a:p>
        </p:txBody>
      </p:sp>
      <p:cxnSp>
        <p:nvCxnSpPr>
          <p:cNvPr id="15" name="Straight Connector 14"/>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42440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2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2" name="Line 6"/>
          <p:cNvSpPr>
            <a:spLocks noChangeShapeType="1"/>
          </p:cNvSpPr>
          <p:nvPr userDrawn="1"/>
        </p:nvSpPr>
        <p:spPr bwMode="auto">
          <a:xfrm flipH="1">
            <a:off x="228600" y="105714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4" name="Line 6"/>
          <p:cNvSpPr>
            <a:spLocks noChangeShapeType="1"/>
          </p:cNvSpPr>
          <p:nvPr userDrawn="1"/>
        </p:nvSpPr>
        <p:spPr bwMode="auto">
          <a:xfrm flipH="1">
            <a:off x="6164580" y="105714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8" name="Text Placeholder 10"/>
          <p:cNvSpPr>
            <a:spLocks noGrp="1"/>
          </p:cNvSpPr>
          <p:nvPr>
            <p:ph type="body" sz="quarter" idx="13" hasCustomPrompt="1"/>
          </p:nvPr>
        </p:nvSpPr>
        <p:spPr>
          <a:xfrm>
            <a:off x="228600" y="868801"/>
            <a:ext cx="2743200" cy="155448"/>
          </a:xfrm>
        </p:spPr>
        <p:txBody>
          <a:bodyPr lIns="0" anchor="ctr">
            <a:noAutofit/>
          </a:bodyPr>
          <a:lstStyle>
            <a:lvl1pPr marL="0" indent="0">
              <a:buNone/>
              <a:defRPr sz="900" b="1">
                <a:solidFill>
                  <a:srgbClr val="00467F"/>
                </a:solidFill>
              </a:defRPr>
            </a:lvl1pPr>
          </a:lstStyle>
          <a:p>
            <a:pPr lvl="0"/>
            <a:r>
              <a:rPr lang="en-US" dirty="0"/>
              <a:t>[Title]</a:t>
            </a:r>
          </a:p>
        </p:txBody>
      </p:sp>
      <p:sp>
        <p:nvSpPr>
          <p:cNvPr id="19" name="Text Placeholder 10"/>
          <p:cNvSpPr>
            <a:spLocks noGrp="1"/>
          </p:cNvSpPr>
          <p:nvPr>
            <p:ph type="body" sz="quarter" idx="15" hasCustomPrompt="1"/>
          </p:nvPr>
        </p:nvSpPr>
        <p:spPr>
          <a:xfrm>
            <a:off x="6164580" y="87184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15" name="Line 6"/>
          <p:cNvSpPr>
            <a:spLocks noChangeShapeType="1"/>
          </p:cNvSpPr>
          <p:nvPr userDrawn="1"/>
        </p:nvSpPr>
        <p:spPr bwMode="auto">
          <a:xfrm flipH="1">
            <a:off x="3196590" y="105714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6" name="Text Placeholder 10"/>
          <p:cNvSpPr>
            <a:spLocks noGrp="1"/>
          </p:cNvSpPr>
          <p:nvPr>
            <p:ph type="body" sz="quarter" idx="19" hasCustomPrompt="1"/>
          </p:nvPr>
        </p:nvSpPr>
        <p:spPr>
          <a:xfrm>
            <a:off x="3196590" y="87184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17" name="Line 6"/>
          <p:cNvSpPr>
            <a:spLocks noChangeShapeType="1"/>
          </p:cNvSpPr>
          <p:nvPr userDrawn="1"/>
        </p:nvSpPr>
        <p:spPr bwMode="auto">
          <a:xfrm flipH="1">
            <a:off x="228600" y="373176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0" name="Line 6"/>
          <p:cNvSpPr>
            <a:spLocks noChangeShapeType="1"/>
          </p:cNvSpPr>
          <p:nvPr userDrawn="1"/>
        </p:nvSpPr>
        <p:spPr bwMode="auto">
          <a:xfrm flipH="1">
            <a:off x="6164580" y="373176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1" name="Text Placeholder 10"/>
          <p:cNvSpPr>
            <a:spLocks noGrp="1"/>
          </p:cNvSpPr>
          <p:nvPr>
            <p:ph type="body" sz="quarter" idx="20" hasCustomPrompt="1"/>
          </p:nvPr>
        </p:nvSpPr>
        <p:spPr>
          <a:xfrm>
            <a:off x="228600" y="3543421"/>
            <a:ext cx="2743200" cy="155448"/>
          </a:xfrm>
        </p:spPr>
        <p:txBody>
          <a:bodyPr lIns="0" anchor="ctr">
            <a:noAutofit/>
          </a:bodyPr>
          <a:lstStyle>
            <a:lvl1pPr marL="0" indent="0">
              <a:buNone/>
              <a:defRPr sz="900" b="1">
                <a:solidFill>
                  <a:srgbClr val="00467F"/>
                </a:solidFill>
              </a:defRPr>
            </a:lvl1pPr>
          </a:lstStyle>
          <a:p>
            <a:pPr lvl="0"/>
            <a:r>
              <a:rPr lang="en-US" dirty="0"/>
              <a:t>[Title]</a:t>
            </a:r>
          </a:p>
        </p:txBody>
      </p:sp>
      <p:sp>
        <p:nvSpPr>
          <p:cNvPr id="22" name="Text Placeholder 10"/>
          <p:cNvSpPr>
            <a:spLocks noGrp="1"/>
          </p:cNvSpPr>
          <p:nvPr>
            <p:ph type="body" sz="quarter" idx="21" hasCustomPrompt="1"/>
          </p:nvPr>
        </p:nvSpPr>
        <p:spPr>
          <a:xfrm>
            <a:off x="6164580" y="354646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3" name="Line 6"/>
          <p:cNvSpPr>
            <a:spLocks noChangeShapeType="1"/>
          </p:cNvSpPr>
          <p:nvPr userDrawn="1"/>
        </p:nvSpPr>
        <p:spPr bwMode="auto">
          <a:xfrm flipH="1">
            <a:off x="3196590" y="3731768"/>
            <a:ext cx="274320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4" name="Text Placeholder 10"/>
          <p:cNvSpPr>
            <a:spLocks noGrp="1"/>
          </p:cNvSpPr>
          <p:nvPr>
            <p:ph type="body" sz="quarter" idx="22" hasCustomPrompt="1"/>
          </p:nvPr>
        </p:nvSpPr>
        <p:spPr>
          <a:xfrm>
            <a:off x="3196590" y="3546469"/>
            <a:ext cx="2743200" cy="152400"/>
          </a:xfrm>
        </p:spPr>
        <p:txBody>
          <a:bodyPr lIns="0" anchor="ctr">
            <a:noAutofit/>
          </a:bodyPr>
          <a:lstStyle>
            <a:lvl1pPr marL="0" indent="0">
              <a:buNone/>
              <a:defRPr sz="900" b="1" baseline="0">
                <a:solidFill>
                  <a:srgbClr val="00467F"/>
                </a:solidFill>
              </a:defRPr>
            </a:lvl1pPr>
          </a:lstStyle>
          <a:p>
            <a:pPr lvl="0"/>
            <a:r>
              <a:rPr lang="en-US" dirty="0"/>
              <a:t>[Title]</a:t>
            </a:r>
          </a:p>
        </p:txBody>
      </p:sp>
      <p:cxnSp>
        <p:nvCxnSpPr>
          <p:cNvPr id="25" name="Straight Connector 24"/>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43762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5_One Pager">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228600"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11" name="Title 1"/>
          <p:cNvSpPr>
            <a:spLocks noGrp="1"/>
          </p:cNvSpPr>
          <p:nvPr>
            <p:ph type="title" hasCustomPrompt="1"/>
          </p:nvPr>
        </p:nvSpPr>
        <p:spPr>
          <a:xfrm>
            <a:off x="228600" y="385763"/>
            <a:ext cx="8686800" cy="320040"/>
          </a:xfrm>
          <a:ln>
            <a:noFill/>
          </a:ln>
        </p:spPr>
        <p:txBody>
          <a:bodyPr lIns="0">
            <a:noAutofit/>
          </a:bodyPr>
          <a:lstStyle>
            <a:lvl1pPr>
              <a:defRPr>
                <a:solidFill>
                  <a:srgbClr val="F58025"/>
                </a:solidFill>
              </a:defRPr>
            </a:lvl1pPr>
          </a:lstStyle>
          <a:p>
            <a:r>
              <a:rPr lang="en-US" dirty="0"/>
              <a:t>Click to add title</a:t>
            </a:r>
          </a:p>
        </p:txBody>
      </p:sp>
      <p:sp>
        <p:nvSpPr>
          <p:cNvPr id="14" name="Line 6"/>
          <p:cNvSpPr>
            <a:spLocks noChangeShapeType="1"/>
          </p:cNvSpPr>
          <p:nvPr userDrawn="1"/>
        </p:nvSpPr>
        <p:spPr bwMode="auto">
          <a:xfrm flipH="1">
            <a:off x="5341620" y="1057148"/>
            <a:ext cx="356616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9" name="Text Placeholder 10"/>
          <p:cNvSpPr>
            <a:spLocks noGrp="1"/>
          </p:cNvSpPr>
          <p:nvPr>
            <p:ph type="body" sz="quarter" idx="15" hasCustomPrompt="1"/>
          </p:nvPr>
        </p:nvSpPr>
        <p:spPr>
          <a:xfrm>
            <a:off x="5341620" y="871849"/>
            <a:ext cx="3566160" cy="152400"/>
          </a:xfrm>
        </p:spPr>
        <p:txBody>
          <a:bodyPr lIns="0" anchor="ctr">
            <a:noAutofit/>
          </a:bodyPr>
          <a:lstStyle>
            <a:lvl1pPr marL="0" indent="0">
              <a:buNone/>
              <a:defRPr sz="900" b="1" baseline="0">
                <a:solidFill>
                  <a:srgbClr val="00467F"/>
                </a:solidFill>
              </a:defRPr>
            </a:lvl1pPr>
          </a:lstStyle>
          <a:p>
            <a:pPr lvl="0"/>
            <a:r>
              <a:rPr lang="en-US" dirty="0"/>
              <a:t>[Title]</a:t>
            </a:r>
          </a:p>
        </p:txBody>
      </p:sp>
      <p:pic>
        <p:nvPicPr>
          <p:cNvPr id="29" name="Picture 28"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sp>
        <p:nvSpPr>
          <p:cNvPr id="31" name="Text Placeholder 3"/>
          <p:cNvSpPr>
            <a:spLocks noGrp="1"/>
          </p:cNvSpPr>
          <p:nvPr>
            <p:ph type="body" sz="quarter" idx="12" hasCustomPrompt="1"/>
          </p:nvPr>
        </p:nvSpPr>
        <p:spPr>
          <a:xfrm>
            <a:off x="487679" y="6500603"/>
            <a:ext cx="6332221" cy="194808"/>
          </a:xfrm>
        </p:spPr>
        <p:txBody>
          <a:bodyPr lIns="0" anchor="b">
            <a:noAutofit/>
          </a:bodyPr>
          <a:lstStyle>
            <a:lvl1pPr marL="0" indent="0">
              <a:buNone/>
              <a:defRPr sz="700" b="0" i="1">
                <a:solidFill>
                  <a:srgbClr val="7F7F7F"/>
                </a:solidFill>
              </a:defRPr>
            </a:lvl1pPr>
          </a:lstStyle>
          <a:p>
            <a:pPr lvl="0"/>
            <a:r>
              <a:rPr lang="en-US" dirty="0"/>
              <a:t>Click to add source</a:t>
            </a:r>
          </a:p>
        </p:txBody>
      </p:sp>
      <p:sp>
        <p:nvSpPr>
          <p:cNvPr id="15" name="Line 6"/>
          <p:cNvSpPr>
            <a:spLocks noChangeShapeType="1"/>
          </p:cNvSpPr>
          <p:nvPr userDrawn="1"/>
        </p:nvSpPr>
        <p:spPr bwMode="auto">
          <a:xfrm flipH="1">
            <a:off x="1642110" y="1057148"/>
            <a:ext cx="356616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16" name="Text Placeholder 10"/>
          <p:cNvSpPr>
            <a:spLocks noGrp="1"/>
          </p:cNvSpPr>
          <p:nvPr>
            <p:ph type="body" sz="quarter" idx="19" hasCustomPrompt="1"/>
          </p:nvPr>
        </p:nvSpPr>
        <p:spPr>
          <a:xfrm>
            <a:off x="1642110" y="871849"/>
            <a:ext cx="356616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0" name="Line 6"/>
          <p:cNvSpPr>
            <a:spLocks noChangeShapeType="1"/>
          </p:cNvSpPr>
          <p:nvPr userDrawn="1"/>
        </p:nvSpPr>
        <p:spPr bwMode="auto">
          <a:xfrm flipH="1">
            <a:off x="5341620" y="3731768"/>
            <a:ext cx="356616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2" name="Text Placeholder 10"/>
          <p:cNvSpPr>
            <a:spLocks noGrp="1"/>
          </p:cNvSpPr>
          <p:nvPr>
            <p:ph type="body" sz="quarter" idx="21" hasCustomPrompt="1"/>
          </p:nvPr>
        </p:nvSpPr>
        <p:spPr>
          <a:xfrm>
            <a:off x="5341620" y="3546469"/>
            <a:ext cx="356616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3" name="Line 6"/>
          <p:cNvSpPr>
            <a:spLocks noChangeShapeType="1"/>
          </p:cNvSpPr>
          <p:nvPr userDrawn="1"/>
        </p:nvSpPr>
        <p:spPr bwMode="auto">
          <a:xfrm flipH="1">
            <a:off x="1642110" y="3731768"/>
            <a:ext cx="3566160" cy="0"/>
          </a:xfrm>
          <a:prstGeom prst="line">
            <a:avLst/>
          </a:prstGeom>
          <a:noFill/>
          <a:ln w="9525">
            <a:solidFill>
              <a:schemeClr val="bg1">
                <a:lumMod val="50000"/>
              </a:schemeClr>
            </a:solidFill>
            <a:round/>
            <a:headEnd/>
            <a:tailEnd/>
          </a:ln>
        </p:spPr>
        <p:txBody>
          <a:bodyPr lIns="91387" tIns="45693" rIns="91387" bIns="45693"/>
          <a:lstStyle/>
          <a:p>
            <a:pPr defTabSz="913865" fontAlgn="base">
              <a:spcBef>
                <a:spcPct val="5000"/>
              </a:spcBef>
              <a:spcAft>
                <a:spcPct val="0"/>
              </a:spcAft>
              <a:defRPr/>
            </a:pPr>
            <a:endParaRPr lang="en-US" sz="700" i="1" dirty="0">
              <a:solidFill>
                <a:srgbClr val="000000"/>
              </a:solidFill>
              <a:ea typeface="ＭＳ Ｐゴシック" charset="0"/>
            </a:endParaRPr>
          </a:p>
        </p:txBody>
      </p:sp>
      <p:sp>
        <p:nvSpPr>
          <p:cNvPr id="24" name="Text Placeholder 10"/>
          <p:cNvSpPr>
            <a:spLocks noGrp="1"/>
          </p:cNvSpPr>
          <p:nvPr>
            <p:ph type="body" sz="quarter" idx="22" hasCustomPrompt="1"/>
          </p:nvPr>
        </p:nvSpPr>
        <p:spPr>
          <a:xfrm>
            <a:off x="1642110" y="3546469"/>
            <a:ext cx="3566160" cy="152400"/>
          </a:xfrm>
        </p:spPr>
        <p:txBody>
          <a:bodyPr lIns="0" anchor="ctr">
            <a:noAutofit/>
          </a:bodyPr>
          <a:lstStyle>
            <a:lvl1pPr marL="0" indent="0">
              <a:buNone/>
              <a:defRPr sz="900" b="1" baseline="0">
                <a:solidFill>
                  <a:srgbClr val="00467F"/>
                </a:solidFill>
              </a:defRPr>
            </a:lvl1pPr>
          </a:lstStyle>
          <a:p>
            <a:pPr lvl="0"/>
            <a:r>
              <a:rPr lang="en-US" dirty="0"/>
              <a:t>[Title]</a:t>
            </a:r>
          </a:p>
        </p:txBody>
      </p:sp>
      <p:sp>
        <p:nvSpPr>
          <p:cNvPr id="26" name="Text Placeholder 12"/>
          <p:cNvSpPr>
            <a:spLocks noGrp="1"/>
          </p:cNvSpPr>
          <p:nvPr>
            <p:ph type="body" sz="quarter" idx="14" hasCustomPrompt="1"/>
          </p:nvPr>
        </p:nvSpPr>
        <p:spPr>
          <a:xfrm>
            <a:off x="228600" y="828040"/>
            <a:ext cx="1333500" cy="5633720"/>
          </a:xfrm>
          <a:solidFill>
            <a:srgbClr val="ADC9E8">
              <a:alpha val="50000"/>
            </a:srgbClr>
          </a:solidFill>
        </p:spPr>
        <p:txBody>
          <a:bodyPr lIns="0">
            <a:noAutofit/>
          </a:bodyPr>
          <a:lstStyle>
            <a:lvl1pPr marL="171450" indent="-171450">
              <a:buClr>
                <a:srgbClr val="666666"/>
              </a:buClr>
              <a:buSzPct val="100000"/>
              <a:buFont typeface="Arial" panose="020B0604020202020204" pitchFamily="34" charset="0"/>
              <a:buChar char="&gt;"/>
              <a:defRPr sz="900" baseline="0"/>
            </a:lvl1pPr>
            <a:lvl2pPr marL="338138" indent="-171450">
              <a:buFont typeface="Arial" panose="020B0604020202020204" pitchFamily="34" charset="0"/>
              <a:buChar char="–"/>
              <a:defRPr sz="900"/>
            </a:lvl2pPr>
            <a:lvl3pPr marL="515938" indent="-174625">
              <a:buFont typeface="Wingdings" panose="05000000000000000000" pitchFamily="2" charset="2"/>
              <a:buChar char="§"/>
              <a:defRPr sz="900"/>
            </a:lvl3pPr>
            <a:lvl4pPr marL="688975" indent="-173038">
              <a:buFont typeface="Arial" panose="020B0604020202020204" pitchFamily="34" charset="0"/>
              <a:buChar char="•"/>
              <a:defRPr sz="900"/>
            </a:lvl4pPr>
            <a:lvl5pPr marL="855663" indent="-166688">
              <a:buFont typeface="Arial" panose="020B0604020202020204" pitchFamily="34" charset="0"/>
              <a:buChar char="&gt;"/>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7" name="Straight Connector 16"/>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92568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30/70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0038" y="385763"/>
            <a:ext cx="8297862" cy="411162"/>
          </a:xfrm>
        </p:spPr>
        <p:txBody>
          <a:bodyPr/>
          <a:lstStyle>
            <a:lvl1pPr>
              <a:defRPr>
                <a:solidFill>
                  <a:srgbClr val="F58025"/>
                </a:solidFill>
              </a:defRPr>
            </a:lvl1pPr>
          </a:lstStyle>
          <a:p>
            <a:r>
              <a:rPr lang="en-US" dirty="0"/>
              <a:t>Click to edit Master title style</a:t>
            </a:r>
          </a:p>
        </p:txBody>
      </p:sp>
      <p:sp>
        <p:nvSpPr>
          <p:cNvPr id="3" name="Content Placeholder 2"/>
          <p:cNvSpPr>
            <a:spLocks noGrp="1"/>
          </p:cNvSpPr>
          <p:nvPr>
            <p:ph idx="1" hasCustomPrompt="1"/>
          </p:nvPr>
        </p:nvSpPr>
        <p:spPr>
          <a:xfrm>
            <a:off x="303914" y="944056"/>
            <a:ext cx="1993200" cy="4483100"/>
          </a:xfrm>
        </p:spPr>
        <p:txBody>
          <a:bodyPr/>
          <a:lstStyle>
            <a:lvl1pPr>
              <a:defRPr>
                <a:solidFill>
                  <a:srgbClr val="00467F"/>
                </a:solidFill>
              </a:defRPr>
            </a:lvl1pPr>
            <a:lvl2pPr>
              <a:defRPr>
                <a:solidFill>
                  <a:srgbClr val="666666"/>
                </a:solidFill>
              </a:defRPr>
            </a:lvl2pPr>
            <a:lvl3pPr marL="228600" indent="-228600">
              <a:buClrTx/>
              <a:buSzPct val="100000"/>
              <a:buFont typeface="Arial"/>
              <a:buChar char="•"/>
              <a:defRPr>
                <a:solidFill>
                  <a:srgbClr val="666666"/>
                </a:solidFill>
              </a:defRPr>
            </a:lvl3pPr>
            <a:lvl4pPr marL="458788" indent="-230188">
              <a:buClrTx/>
              <a:defRPr>
                <a:solidFill>
                  <a:srgbClr val="666666"/>
                </a:solidFill>
              </a:defRPr>
            </a:lvl4pPr>
            <a:lvl5pPr marL="398463" indent="-169863">
              <a:buClrTx/>
              <a:defRPr>
                <a:solidFill>
                  <a:srgbClr val="666666"/>
                </a:solidFill>
              </a:defRPr>
            </a:lvl5pPr>
          </a:lstStyle>
          <a:p>
            <a:pPr lvl="0"/>
            <a:r>
              <a:rPr lang="en-US" dirty="0"/>
              <a:t>Subhead</a:t>
            </a:r>
          </a:p>
          <a:p>
            <a:pPr lvl="1"/>
            <a:r>
              <a:rPr lang="en-US" dirty="0"/>
              <a:t>Copy</a:t>
            </a:r>
          </a:p>
          <a:p>
            <a:pPr lvl="2"/>
            <a:r>
              <a:rPr lang="en-US" dirty="0"/>
              <a:t>First Bullet</a:t>
            </a:r>
          </a:p>
          <a:p>
            <a:pPr lvl="3"/>
            <a:r>
              <a:rPr lang="en-US" dirty="0"/>
              <a:t>Second Bullet</a:t>
            </a:r>
          </a:p>
          <a:p>
            <a:pPr lvl="4"/>
            <a:r>
              <a:rPr lang="en-US" dirty="0"/>
              <a:t>Third Bullet</a:t>
            </a:r>
          </a:p>
        </p:txBody>
      </p:sp>
      <p:sp>
        <p:nvSpPr>
          <p:cNvPr id="8" name="Content Placeholder 2"/>
          <p:cNvSpPr>
            <a:spLocks noGrp="1"/>
          </p:cNvSpPr>
          <p:nvPr>
            <p:ph idx="13" hasCustomPrompt="1"/>
          </p:nvPr>
        </p:nvSpPr>
        <p:spPr>
          <a:xfrm>
            <a:off x="2638426" y="944056"/>
            <a:ext cx="6209854" cy="4483100"/>
          </a:xfrm>
        </p:spPr>
        <p:txBody>
          <a:bodyPr/>
          <a:lstStyle>
            <a:lvl1pPr>
              <a:defRPr>
                <a:solidFill>
                  <a:srgbClr val="00467F"/>
                </a:solidFill>
              </a:defRPr>
            </a:lvl1pPr>
            <a:lvl2pPr>
              <a:defRPr>
                <a:solidFill>
                  <a:srgbClr val="666666"/>
                </a:solidFill>
              </a:defRPr>
            </a:lvl2pPr>
            <a:lvl3pPr marL="228600" indent="-228600">
              <a:buClrTx/>
              <a:buSzPct val="100000"/>
              <a:buFont typeface="Arial"/>
              <a:buChar char="•"/>
              <a:defRPr>
                <a:solidFill>
                  <a:srgbClr val="666666"/>
                </a:solidFill>
              </a:defRPr>
            </a:lvl3pPr>
            <a:lvl4pPr marL="458788" indent="-230188">
              <a:buClrTx/>
              <a:defRPr>
                <a:solidFill>
                  <a:srgbClr val="666666"/>
                </a:solidFill>
              </a:defRPr>
            </a:lvl4pPr>
            <a:lvl5pPr marL="457200" indent="-228600">
              <a:buClrTx/>
              <a:defRPr>
                <a:solidFill>
                  <a:srgbClr val="666666"/>
                </a:solidFill>
              </a:defRPr>
            </a:lvl5pPr>
          </a:lstStyle>
          <a:p>
            <a:pPr lvl="0"/>
            <a:r>
              <a:rPr lang="en-US" dirty="0"/>
              <a:t>Subhead</a:t>
            </a:r>
          </a:p>
          <a:p>
            <a:pPr lvl="1"/>
            <a:r>
              <a:rPr lang="en-US" dirty="0"/>
              <a:t>Copy</a:t>
            </a:r>
          </a:p>
          <a:p>
            <a:pPr lvl="2"/>
            <a:r>
              <a:rPr lang="en-US" dirty="0"/>
              <a:t>First Bullet</a:t>
            </a:r>
          </a:p>
          <a:p>
            <a:pPr lvl="3"/>
            <a:r>
              <a:rPr lang="en-US" dirty="0"/>
              <a:t>Second Bullet</a:t>
            </a:r>
          </a:p>
          <a:p>
            <a:pPr lvl="4"/>
            <a:r>
              <a:rPr lang="en-US" dirty="0"/>
              <a:t>Third Bullet</a:t>
            </a:r>
          </a:p>
        </p:txBody>
      </p:sp>
    </p:spTree>
    <p:extLst>
      <p:ext uri="{BB962C8B-B14F-4D97-AF65-F5344CB8AC3E}">
        <p14:creationId xmlns:p14="http://schemas.microsoft.com/office/powerpoint/2010/main" val="69778906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Table of Contents">
    <p:spTree>
      <p:nvGrpSpPr>
        <p:cNvPr id="1" name=""/>
        <p:cNvGrpSpPr/>
        <p:nvPr/>
      </p:nvGrpSpPr>
      <p:grpSpPr>
        <a:xfrm>
          <a:off x="0" y="0"/>
          <a:ext cx="0" cy="0"/>
          <a:chOff x="0" y="0"/>
          <a:chExt cx="0" cy="0"/>
        </a:xfrm>
      </p:grpSpPr>
      <p:sp>
        <p:nvSpPr>
          <p:cNvPr id="6" name="Rectangle 5"/>
          <p:cNvSpPr/>
          <p:nvPr userDrawn="1"/>
        </p:nvSpPr>
        <p:spPr>
          <a:xfrm>
            <a:off x="228600" y="4690009"/>
            <a:ext cx="8686800" cy="1557349"/>
          </a:xfrm>
          <a:prstGeom prst="rect">
            <a:avLst/>
          </a:prstGeom>
        </p:spPr>
        <p:txBody>
          <a:bodyPr wrap="square" lIns="0" rIns="0">
            <a:noAutofit/>
          </a:bodyPr>
          <a:lstStyle/>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hangingPunct="0">
              <a:spcBef>
                <a:spcPct val="20000"/>
              </a:spcBef>
              <a:buClr>
                <a:prstClr val="black"/>
              </a:buClr>
              <a:buSzPct val="75000"/>
              <a:buFont typeface="Wingdings" charset="0"/>
              <a:buNone/>
            </a:pPr>
            <a:r>
              <a:rPr lang="en-US" sz="700" dirty="0">
                <a:solidFill>
                  <a:prstClr val="white">
                    <a:lumMod val="50000"/>
                  </a:prstClr>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p:txBody>
      </p:sp>
      <p:sp>
        <p:nvSpPr>
          <p:cNvPr id="8" name="Rectangle 2"/>
          <p:cNvSpPr>
            <a:spLocks noChangeArrowheads="1"/>
          </p:cNvSpPr>
          <p:nvPr userDrawn="1"/>
        </p:nvSpPr>
        <p:spPr bwMode="auto">
          <a:xfrm>
            <a:off x="228599" y="6525676"/>
            <a:ext cx="131446" cy="123111"/>
          </a:xfrm>
          <a:prstGeom prst="rect">
            <a:avLst/>
          </a:prstGeom>
          <a:noFill/>
          <a:ln w="9525">
            <a:noFill/>
            <a:miter lim="800000"/>
            <a:headEnd/>
            <a:tailEnd/>
          </a:ln>
        </p:spPr>
        <p:txBody>
          <a:bodyPr wrap="none" lIns="0" tIns="0" rIns="0" bIns="0">
            <a:spAutoFit/>
          </a:bodyPr>
          <a:lstStyle/>
          <a:p>
            <a:pPr>
              <a:spcBef>
                <a:spcPct val="0"/>
              </a:spcBef>
              <a:defRPr/>
            </a:pPr>
            <a:fld id="{114651E1-74E5-44DA-9A28-50A1899B7DB7}" type="slidenum">
              <a:rPr lang="en-US" sz="800">
                <a:solidFill>
                  <a:srgbClr val="00467F"/>
                </a:solidFill>
                <a:latin typeface="Trebuchet MS" panose="020B0603020202020204" pitchFamily="34" charset="0"/>
                <a:ea typeface="ＭＳ Ｐゴシック" charset="0"/>
              </a:rPr>
              <a:pPr>
                <a:spcBef>
                  <a:spcPct val="0"/>
                </a:spcBef>
                <a:defRPr/>
              </a:pPr>
              <a:t>‹#›</a:t>
            </a:fld>
            <a:endParaRPr lang="en-US" sz="800" dirty="0">
              <a:solidFill>
                <a:srgbClr val="00467F"/>
              </a:solidFill>
              <a:latin typeface="Trebuchet MS" panose="020B0603020202020204" pitchFamily="34" charset="0"/>
              <a:ea typeface="ＭＳ Ｐゴシック" charset="0"/>
              <a:cs typeface="Arial" pitchFamily="34" charset="0"/>
            </a:endParaRPr>
          </a:p>
        </p:txBody>
      </p:sp>
      <p:sp>
        <p:nvSpPr>
          <p:cNvPr id="9" name="TextBox 8"/>
          <p:cNvSpPr txBox="1"/>
          <p:nvPr userDrawn="1"/>
        </p:nvSpPr>
        <p:spPr>
          <a:xfrm>
            <a:off x="228600" y="385763"/>
            <a:ext cx="8686800" cy="320040"/>
          </a:xfrm>
          <a:prstGeom prst="rect">
            <a:avLst/>
          </a:prstGeom>
          <a:noFill/>
        </p:spPr>
        <p:txBody>
          <a:bodyPr wrap="square" lIns="0" tIns="0" rIns="0" bIns="0" rtlCol="0" anchor="ctr">
            <a:noAutofit/>
          </a:bodyPr>
          <a:lstStyle/>
          <a:p>
            <a:r>
              <a:rPr lang="en-US" sz="1600" b="1" dirty="0">
                <a:solidFill>
                  <a:srgbClr val="F58025"/>
                </a:solidFill>
                <a:latin typeface="Trebuchet MS" panose="020B0603020202020204" pitchFamily="34" charset="0"/>
                <a:ea typeface="ＭＳ Ｐゴシック" charset="0"/>
              </a:rPr>
              <a:t>Table of </a:t>
            </a:r>
            <a:r>
              <a:rPr lang="en-US" sz="1600" b="1" kern="0" dirty="0">
                <a:solidFill>
                  <a:srgbClr val="F58025"/>
                </a:solidFill>
                <a:latin typeface="Trebuchet MS" panose="020B0603020202020204" pitchFamily="34" charset="0"/>
                <a:ea typeface="ＭＳ Ｐゴシック" charset="0"/>
              </a:rPr>
              <a:t>Contents</a:t>
            </a:r>
          </a:p>
        </p:txBody>
      </p:sp>
      <p:sp>
        <p:nvSpPr>
          <p:cNvPr id="10" name="Text Placeholder 6"/>
          <p:cNvSpPr>
            <a:spLocks noGrp="1"/>
          </p:cNvSpPr>
          <p:nvPr>
            <p:ph type="body" sz="quarter" idx="10" hasCustomPrompt="1"/>
          </p:nvPr>
        </p:nvSpPr>
        <p:spPr>
          <a:xfrm>
            <a:off x="228599" y="944055"/>
            <a:ext cx="1371600" cy="2365201"/>
          </a:xfrm>
        </p:spPr>
        <p:txBody>
          <a:bodyPr lIns="0">
            <a:noAutofit/>
          </a:bodyPr>
          <a:lstStyle>
            <a:lvl1pPr marL="0" indent="0">
              <a:buNone/>
              <a:defRPr sz="1400" b="1" baseline="0">
                <a:solidFill>
                  <a:srgbClr val="00467F"/>
                </a:solidFill>
              </a:defRPr>
            </a:lvl1pPr>
          </a:lstStyle>
          <a:p>
            <a:pPr lvl="0"/>
            <a:r>
              <a:rPr lang="en-US" dirty="0"/>
              <a:t>[SECTION #]</a:t>
            </a:r>
          </a:p>
        </p:txBody>
      </p:sp>
      <p:sp>
        <p:nvSpPr>
          <p:cNvPr id="12" name="Text Placeholder 9"/>
          <p:cNvSpPr>
            <a:spLocks noGrp="1"/>
          </p:cNvSpPr>
          <p:nvPr>
            <p:ph type="body" sz="quarter" idx="11" hasCustomPrompt="1"/>
          </p:nvPr>
        </p:nvSpPr>
        <p:spPr>
          <a:xfrm>
            <a:off x="1600200" y="944055"/>
            <a:ext cx="5943600" cy="2365202"/>
          </a:xfrm>
        </p:spPr>
        <p:txBody>
          <a:bodyPr lIns="0">
            <a:noAutofit/>
          </a:bodyPr>
          <a:lstStyle>
            <a:lvl1pPr marL="0" indent="0">
              <a:buNone/>
              <a:defRPr sz="1400" b="1">
                <a:solidFill>
                  <a:srgbClr val="00467F"/>
                </a:solidFill>
              </a:defRPr>
            </a:lvl1pPr>
          </a:lstStyle>
          <a:p>
            <a:pPr lvl="0"/>
            <a:r>
              <a:rPr lang="en-US" dirty="0"/>
              <a:t>[Section Title]</a:t>
            </a:r>
          </a:p>
        </p:txBody>
      </p:sp>
      <p:sp>
        <p:nvSpPr>
          <p:cNvPr id="14" name="Text Placeholder 6"/>
          <p:cNvSpPr>
            <a:spLocks noGrp="1"/>
          </p:cNvSpPr>
          <p:nvPr>
            <p:ph type="body" sz="quarter" idx="12" hasCustomPrompt="1"/>
          </p:nvPr>
        </p:nvSpPr>
        <p:spPr>
          <a:xfrm>
            <a:off x="7543800" y="944055"/>
            <a:ext cx="1371600" cy="2365201"/>
          </a:xfrm>
        </p:spPr>
        <p:txBody>
          <a:bodyPr lIns="0">
            <a:noAutofit/>
          </a:bodyPr>
          <a:lstStyle>
            <a:lvl1pPr marL="0" indent="0">
              <a:buNone/>
              <a:defRPr sz="1400" b="1">
                <a:solidFill>
                  <a:srgbClr val="00467F"/>
                </a:solidFill>
              </a:defRPr>
            </a:lvl1pPr>
          </a:lstStyle>
          <a:p>
            <a:pPr lvl="0"/>
            <a:r>
              <a:rPr lang="en-US" dirty="0"/>
              <a:t>[Page #]</a:t>
            </a:r>
          </a:p>
        </p:txBody>
      </p:sp>
      <p:pic>
        <p:nvPicPr>
          <p:cNvPr id="15" name="Picture 14" descr="SunTrust-Robinson-HuColo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9029" y="6293370"/>
            <a:ext cx="2340864" cy="577329"/>
          </a:xfrm>
          <a:prstGeom prst="rect">
            <a:avLst/>
          </a:prstGeom>
        </p:spPr>
      </p:pic>
      <p:cxnSp>
        <p:nvCxnSpPr>
          <p:cNvPr id="11" name="Straight Connector 10"/>
          <p:cNvCxnSpPr/>
          <p:nvPr userDrawn="1"/>
        </p:nvCxnSpPr>
        <p:spPr>
          <a:xfrm>
            <a:off x="220649" y="774700"/>
            <a:ext cx="86868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9426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20"/>
          <p:cNvSpPr>
            <a:spLocks noGrp="1"/>
          </p:cNvSpPr>
          <p:nvPr>
            <p:ph type="body" sz="quarter" idx="19"/>
          </p:nvPr>
        </p:nvSpPr>
        <p:spPr>
          <a:xfrm>
            <a:off x="91440" y="6418009"/>
            <a:ext cx="6537960" cy="100584"/>
          </a:xfrm>
          <a:prstGeom prst="rect">
            <a:avLst/>
          </a:prstGeom>
        </p:spPr>
        <p:txBody>
          <a:bodyPr lIns="0" tIns="0" rIns="0" bIns="0" anchor="b" anchorCtr="0">
            <a:noAutofit/>
          </a:bodyPr>
          <a:lstStyle>
            <a:lvl1pPr marL="0" indent="0">
              <a:spcAft>
                <a:spcPts val="0"/>
              </a:spcAft>
              <a:buNone/>
              <a:defRPr sz="650" i="1">
                <a:solidFill>
                  <a:srgbClr val="404040"/>
                </a:solidFill>
              </a:defRPr>
            </a:lvl1pPr>
          </a:lstStyle>
          <a:p>
            <a:pPr lvl="0"/>
            <a:endParaRPr lang="en-US" dirty="0"/>
          </a:p>
        </p:txBody>
      </p:sp>
      <p:grpSp>
        <p:nvGrpSpPr>
          <p:cNvPr id="4" name="Group 3"/>
          <p:cNvGrpSpPr/>
          <p:nvPr userDrawn="1"/>
        </p:nvGrpSpPr>
        <p:grpSpPr>
          <a:xfrm>
            <a:off x="-921288" y="267336"/>
            <a:ext cx="676126" cy="5847855"/>
            <a:chOff x="-921288" y="267336"/>
            <a:chExt cx="676126" cy="5847855"/>
          </a:xfrm>
        </p:grpSpPr>
        <p:sp>
          <p:nvSpPr>
            <p:cNvPr id="5" name="Rectangle 4"/>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6" name="Rectangle 5"/>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7" name="Rectangle 6"/>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8" name="Rectangle 7"/>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9" name="Rectangle 8"/>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10" name="Rectangle 9"/>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11" name="Rectangle 10"/>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12" name="Rectangle 11"/>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13" name="Rectangle 12"/>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14" name="Rectangle 13"/>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15" name="Rectangle 14"/>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16" name="Rectangle 15"/>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17" name="Rectangle 16"/>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18" name="Rectangle 17"/>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sp>
        <p:nvSpPr>
          <p:cNvPr id="19" name="Rectangle 18"/>
          <p:cNvSpPr/>
          <p:nvPr userDrawn="1"/>
        </p:nvSpPr>
        <p:spPr bwMode="auto">
          <a:xfrm>
            <a:off x="-921287" y="3175"/>
            <a:ext cx="676126"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C&amp;R MASTER</a:t>
            </a:r>
          </a:p>
        </p:txBody>
      </p:sp>
    </p:spTree>
    <p:extLst>
      <p:ext uri="{BB962C8B-B14F-4D97-AF65-F5344CB8AC3E}">
        <p14:creationId xmlns:p14="http://schemas.microsoft.com/office/powerpoint/2010/main" val="385411604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Title Slide - FIXED">
    <p:spTree>
      <p:nvGrpSpPr>
        <p:cNvPr id="1" name=""/>
        <p:cNvGrpSpPr/>
        <p:nvPr/>
      </p:nvGrpSpPr>
      <p:grpSpPr>
        <a:xfrm>
          <a:off x="0" y="0"/>
          <a:ext cx="0" cy="0"/>
          <a:chOff x="0" y="0"/>
          <a:chExt cx="0" cy="0"/>
        </a:xfrm>
      </p:grpSpPr>
      <p:grpSp>
        <p:nvGrpSpPr>
          <p:cNvPr id="2" name="Group 4"/>
          <p:cNvGrpSpPr>
            <a:grpSpLocks noChangeAspect="1"/>
          </p:cNvGrpSpPr>
          <p:nvPr userDrawn="1"/>
        </p:nvGrpSpPr>
        <p:grpSpPr bwMode="auto">
          <a:xfrm>
            <a:off x="0" y="6032500"/>
            <a:ext cx="9144000" cy="825500"/>
            <a:chOff x="0" y="3800"/>
            <a:chExt cx="5760" cy="520"/>
          </a:xfrm>
        </p:grpSpPr>
        <p:sp>
          <p:nvSpPr>
            <p:cNvPr id="4" name="AutoShape 3"/>
            <p:cNvSpPr>
              <a:spLocks noChangeAspect="1" noChangeArrowheads="1" noTextEdit="1"/>
            </p:cNvSpPr>
            <p:nvPr userDrawn="1"/>
          </p:nvSpPr>
          <p:spPr bwMode="auto">
            <a:xfrm>
              <a:off x="0" y="3800"/>
              <a:ext cx="576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sp>
          <p:nvSpPr>
            <p:cNvPr id="5" name="Freeform 5"/>
            <p:cNvSpPr>
              <a:spLocks/>
            </p:cNvSpPr>
            <p:nvPr userDrawn="1"/>
          </p:nvSpPr>
          <p:spPr bwMode="auto">
            <a:xfrm>
              <a:off x="0" y="3800"/>
              <a:ext cx="5760" cy="518"/>
            </a:xfrm>
            <a:custGeom>
              <a:avLst/>
              <a:gdLst>
                <a:gd name="T0" fmla="*/ 0 w 5760"/>
                <a:gd name="T1" fmla="*/ 0 h 518"/>
                <a:gd name="T2" fmla="*/ 0 w 5760"/>
                <a:gd name="T3" fmla="*/ 518 h 518"/>
                <a:gd name="T4" fmla="*/ 5760 w 5760"/>
                <a:gd name="T5" fmla="*/ 518 h 518"/>
                <a:gd name="T6" fmla="*/ 5760 w 5760"/>
                <a:gd name="T7" fmla="*/ 0 h 518"/>
                <a:gd name="T8" fmla="*/ 5610 w 5760"/>
                <a:gd name="T9" fmla="*/ 22 h 518"/>
                <a:gd name="T10" fmla="*/ 5456 w 5760"/>
                <a:gd name="T11" fmla="*/ 44 h 518"/>
                <a:gd name="T12" fmla="*/ 5300 w 5760"/>
                <a:gd name="T13" fmla="*/ 64 h 518"/>
                <a:gd name="T14" fmla="*/ 5136 w 5760"/>
                <a:gd name="T15" fmla="*/ 83 h 518"/>
                <a:gd name="T16" fmla="*/ 4968 w 5760"/>
                <a:gd name="T17" fmla="*/ 101 h 518"/>
                <a:gd name="T18" fmla="*/ 4794 w 5760"/>
                <a:gd name="T19" fmla="*/ 117 h 518"/>
                <a:gd name="T20" fmla="*/ 4620 w 5760"/>
                <a:gd name="T21" fmla="*/ 133 h 518"/>
                <a:gd name="T22" fmla="*/ 4438 w 5760"/>
                <a:gd name="T23" fmla="*/ 147 h 518"/>
                <a:gd name="T24" fmla="*/ 4254 w 5760"/>
                <a:gd name="T25" fmla="*/ 157 h 518"/>
                <a:gd name="T26" fmla="*/ 4068 w 5760"/>
                <a:gd name="T27" fmla="*/ 169 h 518"/>
                <a:gd name="T28" fmla="*/ 3876 w 5760"/>
                <a:gd name="T29" fmla="*/ 179 h 518"/>
                <a:gd name="T30" fmla="*/ 3682 w 5760"/>
                <a:gd name="T31" fmla="*/ 185 h 518"/>
                <a:gd name="T32" fmla="*/ 3486 w 5760"/>
                <a:gd name="T33" fmla="*/ 191 h 518"/>
                <a:gd name="T34" fmla="*/ 3286 w 5760"/>
                <a:gd name="T35" fmla="*/ 196 h 518"/>
                <a:gd name="T36" fmla="*/ 3086 w 5760"/>
                <a:gd name="T37" fmla="*/ 200 h 518"/>
                <a:gd name="T38" fmla="*/ 2880 w 5760"/>
                <a:gd name="T39" fmla="*/ 200 h 518"/>
                <a:gd name="T40" fmla="*/ 2676 w 5760"/>
                <a:gd name="T41" fmla="*/ 200 h 518"/>
                <a:gd name="T42" fmla="*/ 2474 w 5760"/>
                <a:gd name="T43" fmla="*/ 196 h 518"/>
                <a:gd name="T44" fmla="*/ 2276 w 5760"/>
                <a:gd name="T45" fmla="*/ 191 h 518"/>
                <a:gd name="T46" fmla="*/ 2078 w 5760"/>
                <a:gd name="T47" fmla="*/ 185 h 518"/>
                <a:gd name="T48" fmla="*/ 1886 w 5760"/>
                <a:gd name="T49" fmla="*/ 179 h 518"/>
                <a:gd name="T50" fmla="*/ 1694 w 5760"/>
                <a:gd name="T51" fmla="*/ 169 h 518"/>
                <a:gd name="T52" fmla="*/ 1506 w 5760"/>
                <a:gd name="T53" fmla="*/ 157 h 518"/>
                <a:gd name="T54" fmla="*/ 1324 w 5760"/>
                <a:gd name="T55" fmla="*/ 147 h 518"/>
                <a:gd name="T56" fmla="*/ 1142 w 5760"/>
                <a:gd name="T57" fmla="*/ 133 h 518"/>
                <a:gd name="T58" fmla="*/ 966 w 5760"/>
                <a:gd name="T59" fmla="*/ 117 h 518"/>
                <a:gd name="T60" fmla="*/ 792 w 5760"/>
                <a:gd name="T61" fmla="*/ 101 h 518"/>
                <a:gd name="T62" fmla="*/ 626 w 5760"/>
                <a:gd name="T63" fmla="*/ 83 h 518"/>
                <a:gd name="T64" fmla="*/ 462 w 5760"/>
                <a:gd name="T65" fmla="*/ 64 h 518"/>
                <a:gd name="T66" fmla="*/ 304 w 5760"/>
                <a:gd name="T67" fmla="*/ 44 h 518"/>
                <a:gd name="T68" fmla="*/ 150 w 5760"/>
                <a:gd name="T69" fmla="*/ 22 h 518"/>
                <a:gd name="T70" fmla="*/ 0 w 5760"/>
                <a:gd name="T71" fmla="*/ 0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60" h="518">
                  <a:moveTo>
                    <a:pt x="0" y="0"/>
                  </a:moveTo>
                  <a:lnTo>
                    <a:pt x="0" y="518"/>
                  </a:lnTo>
                  <a:lnTo>
                    <a:pt x="5760" y="518"/>
                  </a:lnTo>
                  <a:lnTo>
                    <a:pt x="5760" y="0"/>
                  </a:lnTo>
                  <a:lnTo>
                    <a:pt x="5610" y="22"/>
                  </a:lnTo>
                  <a:lnTo>
                    <a:pt x="5456" y="44"/>
                  </a:lnTo>
                  <a:lnTo>
                    <a:pt x="5300" y="64"/>
                  </a:lnTo>
                  <a:lnTo>
                    <a:pt x="5136" y="83"/>
                  </a:lnTo>
                  <a:lnTo>
                    <a:pt x="4968" y="101"/>
                  </a:lnTo>
                  <a:lnTo>
                    <a:pt x="4794" y="117"/>
                  </a:lnTo>
                  <a:lnTo>
                    <a:pt x="4620" y="133"/>
                  </a:lnTo>
                  <a:lnTo>
                    <a:pt x="4438" y="147"/>
                  </a:lnTo>
                  <a:lnTo>
                    <a:pt x="4254" y="157"/>
                  </a:lnTo>
                  <a:lnTo>
                    <a:pt x="4068" y="169"/>
                  </a:lnTo>
                  <a:lnTo>
                    <a:pt x="3876" y="179"/>
                  </a:lnTo>
                  <a:lnTo>
                    <a:pt x="3682" y="185"/>
                  </a:lnTo>
                  <a:lnTo>
                    <a:pt x="3486" y="191"/>
                  </a:lnTo>
                  <a:lnTo>
                    <a:pt x="3286" y="196"/>
                  </a:lnTo>
                  <a:lnTo>
                    <a:pt x="3086" y="200"/>
                  </a:lnTo>
                  <a:lnTo>
                    <a:pt x="2880" y="200"/>
                  </a:lnTo>
                  <a:lnTo>
                    <a:pt x="2676" y="200"/>
                  </a:lnTo>
                  <a:lnTo>
                    <a:pt x="2474" y="196"/>
                  </a:lnTo>
                  <a:lnTo>
                    <a:pt x="2276" y="191"/>
                  </a:lnTo>
                  <a:lnTo>
                    <a:pt x="2078" y="185"/>
                  </a:lnTo>
                  <a:lnTo>
                    <a:pt x="1886" y="179"/>
                  </a:lnTo>
                  <a:lnTo>
                    <a:pt x="1694" y="169"/>
                  </a:lnTo>
                  <a:lnTo>
                    <a:pt x="1506" y="157"/>
                  </a:lnTo>
                  <a:lnTo>
                    <a:pt x="1324" y="147"/>
                  </a:lnTo>
                  <a:lnTo>
                    <a:pt x="1142" y="133"/>
                  </a:lnTo>
                  <a:lnTo>
                    <a:pt x="966" y="117"/>
                  </a:lnTo>
                  <a:lnTo>
                    <a:pt x="792" y="101"/>
                  </a:lnTo>
                  <a:lnTo>
                    <a:pt x="626" y="83"/>
                  </a:lnTo>
                  <a:lnTo>
                    <a:pt x="462" y="64"/>
                  </a:lnTo>
                  <a:lnTo>
                    <a:pt x="304" y="44"/>
                  </a:lnTo>
                  <a:lnTo>
                    <a:pt x="150" y="22"/>
                  </a:lnTo>
                  <a:lnTo>
                    <a:pt x="0" y="0"/>
                  </a:lnTo>
                  <a:close/>
                </a:path>
              </a:pathLst>
            </a:custGeom>
            <a:solidFill>
              <a:srgbClr val="005A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grpSp>
      <p:sp>
        <p:nvSpPr>
          <p:cNvPr id="207874" name="Rectangle 2"/>
          <p:cNvSpPr>
            <a:spLocks noGrp="1" noChangeArrowheads="1"/>
          </p:cNvSpPr>
          <p:nvPr>
            <p:ph type="ctrTitle" hasCustomPrompt="1"/>
          </p:nvPr>
        </p:nvSpPr>
        <p:spPr bwMode="auto">
          <a:xfrm>
            <a:off x="723229" y="2830286"/>
            <a:ext cx="5486400" cy="319314"/>
          </a:xfrm>
          <a:prstGeom prst="rect">
            <a:avLst/>
          </a:prstGeom>
        </p:spPr>
        <p:txBody>
          <a:bodyPr lIns="0" tIns="0" rIns="0" bIns="0" anchor="ctr"/>
          <a:lstStyle>
            <a:lvl1pPr algn="l">
              <a:defRPr sz="2000">
                <a:solidFill>
                  <a:srgbClr val="00467F"/>
                </a:solidFill>
              </a:defRPr>
            </a:lvl1pPr>
          </a:lstStyle>
          <a:p>
            <a:r>
              <a:rPr lang="en-US" dirty="0"/>
              <a:t>[Insert Company Logo]</a:t>
            </a:r>
          </a:p>
        </p:txBody>
      </p:sp>
      <p:sp>
        <p:nvSpPr>
          <p:cNvPr id="207875" name="Rectangle 3"/>
          <p:cNvSpPr>
            <a:spLocks noGrp="1" noChangeArrowheads="1"/>
          </p:cNvSpPr>
          <p:nvPr>
            <p:ph type="subTitle" idx="1" hasCustomPrompt="1"/>
          </p:nvPr>
        </p:nvSpPr>
        <p:spPr>
          <a:xfrm>
            <a:off x="723229" y="3223337"/>
            <a:ext cx="5486400" cy="216549"/>
          </a:xfrm>
          <a:prstGeom prst="rect">
            <a:avLst/>
          </a:prstGeom>
        </p:spPr>
        <p:txBody>
          <a:bodyPr wrap="none" lIns="0" tIns="0" rIns="0">
            <a:noAutofit/>
          </a:bodyPr>
          <a:lstStyle>
            <a:lvl1pPr marL="0" indent="0" algn="l">
              <a:buFont typeface="Wingdings" pitchFamily="-109" charset="2"/>
              <a:buNone/>
              <a:defRPr sz="1600" b="1">
                <a:solidFill>
                  <a:srgbClr val="404040"/>
                </a:solidFill>
              </a:defRPr>
            </a:lvl1pPr>
          </a:lstStyle>
          <a:p>
            <a:r>
              <a:rPr lang="en-US" dirty="0"/>
              <a:t>[Discussion Materials]</a:t>
            </a:r>
          </a:p>
        </p:txBody>
      </p:sp>
      <p:sp>
        <p:nvSpPr>
          <p:cNvPr id="3" name="Text Placeholder 2"/>
          <p:cNvSpPr>
            <a:spLocks noGrp="1"/>
          </p:cNvSpPr>
          <p:nvPr>
            <p:ph type="body" sz="quarter" idx="10" hasCustomPrompt="1"/>
          </p:nvPr>
        </p:nvSpPr>
        <p:spPr>
          <a:xfrm>
            <a:off x="217488" y="6445249"/>
            <a:ext cx="1408112" cy="182880"/>
          </a:xfrm>
          <a:prstGeom prst="rect">
            <a:avLst/>
          </a:prstGeom>
        </p:spPr>
        <p:txBody>
          <a:bodyPr lIns="0" tIns="0" rIns="0" bIns="0" anchor="ctr">
            <a:normAutofit/>
          </a:bodyPr>
          <a:lstStyle>
            <a:lvl1pPr marL="0" indent="0">
              <a:buNone/>
              <a:defRPr sz="900" b="0" baseline="0">
                <a:solidFill>
                  <a:schemeClr val="bg1"/>
                </a:solidFill>
              </a:defRPr>
            </a:lvl1pPr>
            <a:lvl2pPr>
              <a:defRPr sz="1000" b="0">
                <a:solidFill>
                  <a:schemeClr val="bg1"/>
                </a:solidFill>
              </a:defRPr>
            </a:lvl2pPr>
            <a:lvl3pPr>
              <a:defRPr sz="1000" b="0">
                <a:solidFill>
                  <a:schemeClr val="bg1"/>
                </a:solidFill>
              </a:defRPr>
            </a:lvl3pPr>
            <a:lvl4pPr>
              <a:defRPr sz="1000" b="0">
                <a:solidFill>
                  <a:schemeClr val="bg1"/>
                </a:solidFill>
              </a:defRPr>
            </a:lvl4pPr>
            <a:lvl5pPr>
              <a:defRPr sz="1000" b="0">
                <a:solidFill>
                  <a:schemeClr val="bg1"/>
                </a:solidFill>
              </a:defRPr>
            </a:lvl5pPr>
          </a:lstStyle>
          <a:p>
            <a:pPr lvl="0"/>
            <a:r>
              <a:rPr lang="en-US" dirty="0"/>
              <a:t>[Insert date]</a:t>
            </a:r>
          </a:p>
        </p:txBody>
      </p:sp>
      <p:grpSp>
        <p:nvGrpSpPr>
          <p:cNvPr id="7" name="Group 6"/>
          <p:cNvGrpSpPr/>
          <p:nvPr userDrawn="1"/>
        </p:nvGrpSpPr>
        <p:grpSpPr>
          <a:xfrm>
            <a:off x="-921288" y="267336"/>
            <a:ext cx="676126" cy="5847855"/>
            <a:chOff x="-921288" y="267336"/>
            <a:chExt cx="676126" cy="5847855"/>
          </a:xfrm>
        </p:grpSpPr>
        <p:sp>
          <p:nvSpPr>
            <p:cNvPr id="9" name="Rectangle 8"/>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10" name="Rectangle 9"/>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11" name="Rectangle 10"/>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12" name="Rectangle 11"/>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13" name="Rectangle 12"/>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14" name="Rectangle 13"/>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16" name="Rectangle 15"/>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17" name="Rectangle 16"/>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18" name="Rectangle 17"/>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19" name="Rectangle 18"/>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6" name="Rectangle 5"/>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20" name="Rectangle 19"/>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21" name="Rectangle 20"/>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23" name="Rectangle 22"/>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pic>
        <p:nvPicPr>
          <p:cNvPr id="24" name="Picture 23" descr="STI-Preferre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92860" y="6266174"/>
            <a:ext cx="841668" cy="487057"/>
          </a:xfrm>
          <a:prstGeom prst="rect">
            <a:avLst/>
          </a:prstGeom>
        </p:spPr>
      </p:pic>
    </p:spTree>
    <p:extLst>
      <p:ext uri="{BB962C8B-B14F-4D97-AF65-F5344CB8AC3E}">
        <p14:creationId xmlns:p14="http://schemas.microsoft.com/office/powerpoint/2010/main" val="3434819314"/>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Section Header - FIXED">
    <p:spTree>
      <p:nvGrpSpPr>
        <p:cNvPr id="1" name=""/>
        <p:cNvGrpSpPr/>
        <p:nvPr/>
      </p:nvGrpSpPr>
      <p:grpSpPr>
        <a:xfrm>
          <a:off x="0" y="0"/>
          <a:ext cx="0" cy="0"/>
          <a:chOff x="0" y="0"/>
          <a:chExt cx="0" cy="0"/>
        </a:xfrm>
      </p:grpSpPr>
      <p:grpSp>
        <p:nvGrpSpPr>
          <p:cNvPr id="2" name="Group 4"/>
          <p:cNvGrpSpPr>
            <a:grpSpLocks noChangeAspect="1"/>
          </p:cNvGrpSpPr>
          <p:nvPr userDrawn="1"/>
        </p:nvGrpSpPr>
        <p:grpSpPr bwMode="auto">
          <a:xfrm>
            <a:off x="0" y="6032500"/>
            <a:ext cx="9144000" cy="825500"/>
            <a:chOff x="0" y="3800"/>
            <a:chExt cx="5760" cy="520"/>
          </a:xfrm>
        </p:grpSpPr>
        <p:sp>
          <p:nvSpPr>
            <p:cNvPr id="3" name="AutoShape 3"/>
            <p:cNvSpPr>
              <a:spLocks noChangeAspect="1" noChangeArrowheads="1" noTextEdit="1"/>
            </p:cNvSpPr>
            <p:nvPr userDrawn="1"/>
          </p:nvSpPr>
          <p:spPr bwMode="auto">
            <a:xfrm>
              <a:off x="0" y="3800"/>
              <a:ext cx="576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sp>
          <p:nvSpPr>
            <p:cNvPr id="4" name="Freeform 5"/>
            <p:cNvSpPr>
              <a:spLocks/>
            </p:cNvSpPr>
            <p:nvPr userDrawn="1"/>
          </p:nvSpPr>
          <p:spPr bwMode="auto">
            <a:xfrm>
              <a:off x="0" y="3800"/>
              <a:ext cx="5760" cy="518"/>
            </a:xfrm>
            <a:custGeom>
              <a:avLst/>
              <a:gdLst>
                <a:gd name="T0" fmla="*/ 0 w 5760"/>
                <a:gd name="T1" fmla="*/ 0 h 518"/>
                <a:gd name="T2" fmla="*/ 0 w 5760"/>
                <a:gd name="T3" fmla="*/ 518 h 518"/>
                <a:gd name="T4" fmla="*/ 5760 w 5760"/>
                <a:gd name="T5" fmla="*/ 518 h 518"/>
                <a:gd name="T6" fmla="*/ 5760 w 5760"/>
                <a:gd name="T7" fmla="*/ 0 h 518"/>
                <a:gd name="T8" fmla="*/ 5610 w 5760"/>
                <a:gd name="T9" fmla="*/ 22 h 518"/>
                <a:gd name="T10" fmla="*/ 5456 w 5760"/>
                <a:gd name="T11" fmla="*/ 44 h 518"/>
                <a:gd name="T12" fmla="*/ 5300 w 5760"/>
                <a:gd name="T13" fmla="*/ 64 h 518"/>
                <a:gd name="T14" fmla="*/ 5136 w 5760"/>
                <a:gd name="T15" fmla="*/ 83 h 518"/>
                <a:gd name="T16" fmla="*/ 4968 w 5760"/>
                <a:gd name="T17" fmla="*/ 101 h 518"/>
                <a:gd name="T18" fmla="*/ 4794 w 5760"/>
                <a:gd name="T19" fmla="*/ 117 h 518"/>
                <a:gd name="T20" fmla="*/ 4620 w 5760"/>
                <a:gd name="T21" fmla="*/ 133 h 518"/>
                <a:gd name="T22" fmla="*/ 4438 w 5760"/>
                <a:gd name="T23" fmla="*/ 147 h 518"/>
                <a:gd name="T24" fmla="*/ 4254 w 5760"/>
                <a:gd name="T25" fmla="*/ 157 h 518"/>
                <a:gd name="T26" fmla="*/ 4068 w 5760"/>
                <a:gd name="T27" fmla="*/ 169 h 518"/>
                <a:gd name="T28" fmla="*/ 3876 w 5760"/>
                <a:gd name="T29" fmla="*/ 179 h 518"/>
                <a:gd name="T30" fmla="*/ 3682 w 5760"/>
                <a:gd name="T31" fmla="*/ 185 h 518"/>
                <a:gd name="T32" fmla="*/ 3486 w 5760"/>
                <a:gd name="T33" fmla="*/ 191 h 518"/>
                <a:gd name="T34" fmla="*/ 3286 w 5760"/>
                <a:gd name="T35" fmla="*/ 196 h 518"/>
                <a:gd name="T36" fmla="*/ 3086 w 5760"/>
                <a:gd name="T37" fmla="*/ 200 h 518"/>
                <a:gd name="T38" fmla="*/ 2880 w 5760"/>
                <a:gd name="T39" fmla="*/ 200 h 518"/>
                <a:gd name="T40" fmla="*/ 2676 w 5760"/>
                <a:gd name="T41" fmla="*/ 200 h 518"/>
                <a:gd name="T42" fmla="*/ 2474 w 5760"/>
                <a:gd name="T43" fmla="*/ 196 h 518"/>
                <a:gd name="T44" fmla="*/ 2276 w 5760"/>
                <a:gd name="T45" fmla="*/ 191 h 518"/>
                <a:gd name="T46" fmla="*/ 2078 w 5760"/>
                <a:gd name="T47" fmla="*/ 185 h 518"/>
                <a:gd name="T48" fmla="*/ 1886 w 5760"/>
                <a:gd name="T49" fmla="*/ 179 h 518"/>
                <a:gd name="T50" fmla="*/ 1694 w 5760"/>
                <a:gd name="T51" fmla="*/ 169 h 518"/>
                <a:gd name="T52" fmla="*/ 1506 w 5760"/>
                <a:gd name="T53" fmla="*/ 157 h 518"/>
                <a:gd name="T54" fmla="*/ 1324 w 5760"/>
                <a:gd name="T55" fmla="*/ 147 h 518"/>
                <a:gd name="T56" fmla="*/ 1142 w 5760"/>
                <a:gd name="T57" fmla="*/ 133 h 518"/>
                <a:gd name="T58" fmla="*/ 966 w 5760"/>
                <a:gd name="T59" fmla="*/ 117 h 518"/>
                <a:gd name="T60" fmla="*/ 792 w 5760"/>
                <a:gd name="T61" fmla="*/ 101 h 518"/>
                <a:gd name="T62" fmla="*/ 626 w 5760"/>
                <a:gd name="T63" fmla="*/ 83 h 518"/>
                <a:gd name="T64" fmla="*/ 462 w 5760"/>
                <a:gd name="T65" fmla="*/ 64 h 518"/>
                <a:gd name="T66" fmla="*/ 304 w 5760"/>
                <a:gd name="T67" fmla="*/ 44 h 518"/>
                <a:gd name="T68" fmla="*/ 150 w 5760"/>
                <a:gd name="T69" fmla="*/ 22 h 518"/>
                <a:gd name="T70" fmla="*/ 0 w 5760"/>
                <a:gd name="T71" fmla="*/ 0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60" h="518">
                  <a:moveTo>
                    <a:pt x="0" y="0"/>
                  </a:moveTo>
                  <a:lnTo>
                    <a:pt x="0" y="518"/>
                  </a:lnTo>
                  <a:lnTo>
                    <a:pt x="5760" y="518"/>
                  </a:lnTo>
                  <a:lnTo>
                    <a:pt x="5760" y="0"/>
                  </a:lnTo>
                  <a:lnTo>
                    <a:pt x="5610" y="22"/>
                  </a:lnTo>
                  <a:lnTo>
                    <a:pt x="5456" y="44"/>
                  </a:lnTo>
                  <a:lnTo>
                    <a:pt x="5300" y="64"/>
                  </a:lnTo>
                  <a:lnTo>
                    <a:pt x="5136" y="83"/>
                  </a:lnTo>
                  <a:lnTo>
                    <a:pt x="4968" y="101"/>
                  </a:lnTo>
                  <a:lnTo>
                    <a:pt x="4794" y="117"/>
                  </a:lnTo>
                  <a:lnTo>
                    <a:pt x="4620" y="133"/>
                  </a:lnTo>
                  <a:lnTo>
                    <a:pt x="4438" y="147"/>
                  </a:lnTo>
                  <a:lnTo>
                    <a:pt x="4254" y="157"/>
                  </a:lnTo>
                  <a:lnTo>
                    <a:pt x="4068" y="169"/>
                  </a:lnTo>
                  <a:lnTo>
                    <a:pt x="3876" y="179"/>
                  </a:lnTo>
                  <a:lnTo>
                    <a:pt x="3682" y="185"/>
                  </a:lnTo>
                  <a:lnTo>
                    <a:pt x="3486" y="191"/>
                  </a:lnTo>
                  <a:lnTo>
                    <a:pt x="3286" y="196"/>
                  </a:lnTo>
                  <a:lnTo>
                    <a:pt x="3086" y="200"/>
                  </a:lnTo>
                  <a:lnTo>
                    <a:pt x="2880" y="200"/>
                  </a:lnTo>
                  <a:lnTo>
                    <a:pt x="2676" y="200"/>
                  </a:lnTo>
                  <a:lnTo>
                    <a:pt x="2474" y="196"/>
                  </a:lnTo>
                  <a:lnTo>
                    <a:pt x="2276" y="191"/>
                  </a:lnTo>
                  <a:lnTo>
                    <a:pt x="2078" y="185"/>
                  </a:lnTo>
                  <a:lnTo>
                    <a:pt x="1886" y="179"/>
                  </a:lnTo>
                  <a:lnTo>
                    <a:pt x="1694" y="169"/>
                  </a:lnTo>
                  <a:lnTo>
                    <a:pt x="1506" y="157"/>
                  </a:lnTo>
                  <a:lnTo>
                    <a:pt x="1324" y="147"/>
                  </a:lnTo>
                  <a:lnTo>
                    <a:pt x="1142" y="133"/>
                  </a:lnTo>
                  <a:lnTo>
                    <a:pt x="966" y="117"/>
                  </a:lnTo>
                  <a:lnTo>
                    <a:pt x="792" y="101"/>
                  </a:lnTo>
                  <a:lnTo>
                    <a:pt x="626" y="83"/>
                  </a:lnTo>
                  <a:lnTo>
                    <a:pt x="462" y="64"/>
                  </a:lnTo>
                  <a:lnTo>
                    <a:pt x="304" y="44"/>
                  </a:lnTo>
                  <a:lnTo>
                    <a:pt x="150" y="22"/>
                  </a:lnTo>
                  <a:lnTo>
                    <a:pt x="0" y="0"/>
                  </a:lnTo>
                  <a:close/>
                </a:path>
              </a:pathLst>
            </a:custGeom>
            <a:solidFill>
              <a:srgbClr val="005A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grpSp>
      <p:sp>
        <p:nvSpPr>
          <p:cNvPr id="27" name="Rectangle 2"/>
          <p:cNvSpPr>
            <a:spLocks noGrp="1" noChangeArrowheads="1"/>
          </p:cNvSpPr>
          <p:nvPr>
            <p:ph type="ctrTitle" hasCustomPrompt="1"/>
          </p:nvPr>
        </p:nvSpPr>
        <p:spPr bwMode="auto">
          <a:xfrm>
            <a:off x="723229" y="2830286"/>
            <a:ext cx="5486400" cy="319314"/>
          </a:xfrm>
          <a:prstGeom prst="rect">
            <a:avLst/>
          </a:prstGeom>
        </p:spPr>
        <p:txBody>
          <a:bodyPr lIns="0" tIns="0" rIns="0" bIns="0" anchor="ctr"/>
          <a:lstStyle>
            <a:lvl1pPr algn="l">
              <a:defRPr sz="2000">
                <a:solidFill>
                  <a:srgbClr val="00467F"/>
                </a:solidFill>
              </a:defRPr>
            </a:lvl1pPr>
          </a:lstStyle>
          <a:p>
            <a:r>
              <a:rPr lang="en-US" dirty="0"/>
              <a:t>[Section XX]</a:t>
            </a:r>
          </a:p>
        </p:txBody>
      </p:sp>
      <p:sp>
        <p:nvSpPr>
          <p:cNvPr id="28" name="Rectangle 3"/>
          <p:cNvSpPr>
            <a:spLocks noGrp="1" noChangeArrowheads="1"/>
          </p:cNvSpPr>
          <p:nvPr>
            <p:ph type="subTitle" idx="1" hasCustomPrompt="1"/>
          </p:nvPr>
        </p:nvSpPr>
        <p:spPr>
          <a:xfrm>
            <a:off x="723229" y="3223337"/>
            <a:ext cx="5486400" cy="216549"/>
          </a:xfrm>
          <a:prstGeom prst="rect">
            <a:avLst/>
          </a:prstGeom>
        </p:spPr>
        <p:txBody>
          <a:bodyPr wrap="none" lIns="0" tIns="0" rIns="0">
            <a:noAutofit/>
          </a:bodyPr>
          <a:lstStyle>
            <a:lvl1pPr marL="0" indent="0" algn="l">
              <a:buFont typeface="Wingdings" pitchFamily="-109" charset="2"/>
              <a:buNone/>
              <a:defRPr sz="1600" b="1">
                <a:solidFill>
                  <a:srgbClr val="404040"/>
                </a:solidFill>
              </a:defRPr>
            </a:lvl1pPr>
          </a:lstStyle>
          <a:p>
            <a:r>
              <a:rPr lang="en-US" dirty="0"/>
              <a:t>[Section Title]</a:t>
            </a:r>
          </a:p>
        </p:txBody>
      </p:sp>
      <p:pic>
        <p:nvPicPr>
          <p:cNvPr id="18" name="Picture 17" descr="SunTrust-Robinson-Hu.png"/>
          <p:cNvPicPr>
            <a:picLocks noChangeAspect="1"/>
          </p:cNvPicPr>
          <p:nvPr userDrawn="1"/>
        </p:nvPicPr>
        <p:blipFill rotWithShape="1">
          <a:blip r:embed="rId2" cstate="print">
            <a:extLst>
              <a:ext uri="{28A0092B-C50C-407E-A947-70E740481C1C}">
                <a14:useLocalDpi xmlns:a14="http://schemas.microsoft.com/office/drawing/2010/main"/>
              </a:ext>
            </a:extLst>
          </a:blip>
          <a:srcRect t="12560"/>
          <a:stretch/>
        </p:blipFill>
        <p:spPr>
          <a:xfrm>
            <a:off x="6553200" y="6362700"/>
            <a:ext cx="2363216" cy="509640"/>
          </a:xfrm>
          <a:prstGeom prst="rect">
            <a:avLst/>
          </a:prstGeom>
        </p:spPr>
      </p:pic>
      <p:grpSp>
        <p:nvGrpSpPr>
          <p:cNvPr id="19" name="Group 18"/>
          <p:cNvGrpSpPr/>
          <p:nvPr userDrawn="1"/>
        </p:nvGrpSpPr>
        <p:grpSpPr>
          <a:xfrm>
            <a:off x="-921288" y="267336"/>
            <a:ext cx="676126" cy="5847855"/>
            <a:chOff x="-921288" y="267336"/>
            <a:chExt cx="676126" cy="5847855"/>
          </a:xfrm>
        </p:grpSpPr>
        <p:sp>
          <p:nvSpPr>
            <p:cNvPr id="20" name="Rectangle 19"/>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21" name="Rectangle 20"/>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26" name="Rectangle 25"/>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29" name="Rectangle 28"/>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30" name="Rectangle 29"/>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31" name="Rectangle 30"/>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32" name="Rectangle 31"/>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33" name="Rectangle 32"/>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34" name="Rectangle 33"/>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35" name="Rectangle 34"/>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36" name="Rectangle 35"/>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37" name="Rectangle 36"/>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38" name="Rectangle 37"/>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39" name="Rectangle 38"/>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spTree>
    <p:extLst>
      <p:ext uri="{BB962C8B-B14F-4D97-AF65-F5344CB8AC3E}">
        <p14:creationId xmlns:p14="http://schemas.microsoft.com/office/powerpoint/2010/main" val="100067679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able of Contents - FIXED">
    <p:spTree>
      <p:nvGrpSpPr>
        <p:cNvPr id="1" name=""/>
        <p:cNvGrpSpPr/>
        <p:nvPr/>
      </p:nvGrpSpPr>
      <p:grpSpPr>
        <a:xfrm>
          <a:off x="0" y="0"/>
          <a:ext cx="0" cy="0"/>
          <a:chOff x="0" y="0"/>
          <a:chExt cx="0" cy="0"/>
        </a:xfrm>
      </p:grpSpPr>
      <p:sp>
        <p:nvSpPr>
          <p:cNvPr id="10" name="Text Placeholder 1"/>
          <p:cNvSpPr>
            <a:spLocks noGrp="1"/>
          </p:cNvSpPr>
          <p:nvPr>
            <p:ph type="body" sz="quarter" idx="11" hasCustomPrompt="1"/>
          </p:nvPr>
        </p:nvSpPr>
        <p:spPr>
          <a:xfrm>
            <a:off x="91440" y="928364"/>
            <a:ext cx="1371600" cy="2675896"/>
          </a:xfrm>
          <a:prstGeom prst="rect">
            <a:avLst/>
          </a:prstGeom>
        </p:spPr>
        <p:txBody>
          <a:bodyPr lIns="0" tIns="0" rIns="0" bIns="0">
            <a:normAutofit/>
          </a:bodyPr>
          <a:lstStyle>
            <a:lvl1pPr marL="0" indent="0">
              <a:spcAft>
                <a:spcPts val="1500"/>
              </a:spcAft>
              <a:buNone/>
              <a:defRPr sz="1400" b="1">
                <a:solidFill>
                  <a:srgbClr val="00467F"/>
                </a:solidFill>
              </a:defRPr>
            </a:lvl1pPr>
          </a:lstStyle>
          <a:p>
            <a:r>
              <a:rPr lang="en-US" dirty="0"/>
              <a:t>[SECTION #]</a:t>
            </a:r>
          </a:p>
        </p:txBody>
      </p:sp>
      <p:sp>
        <p:nvSpPr>
          <p:cNvPr id="11" name="Text Placeholder 2"/>
          <p:cNvSpPr>
            <a:spLocks noGrp="1"/>
          </p:cNvSpPr>
          <p:nvPr>
            <p:ph type="body" sz="quarter" idx="10" hasCustomPrompt="1"/>
          </p:nvPr>
        </p:nvSpPr>
        <p:spPr>
          <a:xfrm>
            <a:off x="1657350" y="928364"/>
            <a:ext cx="5554980" cy="2675896"/>
          </a:xfrm>
          <a:prstGeom prst="rect">
            <a:avLst/>
          </a:prstGeom>
        </p:spPr>
        <p:txBody>
          <a:bodyPr lIns="0" tIns="0" rIns="0" bIns="0">
            <a:normAutofit/>
          </a:bodyPr>
          <a:lstStyle>
            <a:lvl1pPr marL="0" indent="0">
              <a:spcAft>
                <a:spcPts val="1500"/>
              </a:spcAft>
              <a:buClr>
                <a:srgbClr val="00467F"/>
              </a:buClr>
              <a:buSzPct val="100000"/>
              <a:buNone/>
              <a:defRPr sz="1400" b="1" baseline="0">
                <a:solidFill>
                  <a:srgbClr val="00467F"/>
                </a:solidFill>
              </a:defRPr>
            </a:lvl1pPr>
          </a:lstStyle>
          <a:p>
            <a:r>
              <a:rPr lang="en-US" dirty="0"/>
              <a:t>[Section Title]</a:t>
            </a:r>
          </a:p>
        </p:txBody>
      </p:sp>
      <p:sp>
        <p:nvSpPr>
          <p:cNvPr id="3" name="Text Placeholder 2"/>
          <p:cNvSpPr>
            <a:spLocks noGrp="1"/>
          </p:cNvSpPr>
          <p:nvPr>
            <p:ph type="body" sz="quarter" idx="12" hasCustomPrompt="1"/>
          </p:nvPr>
        </p:nvSpPr>
        <p:spPr>
          <a:xfrm>
            <a:off x="7406640" y="928364"/>
            <a:ext cx="1645920" cy="2676754"/>
          </a:xfrm>
        </p:spPr>
        <p:txBody>
          <a:bodyPr>
            <a:normAutofit/>
          </a:bodyPr>
          <a:lstStyle>
            <a:lvl1pPr marL="0" indent="0">
              <a:spcAft>
                <a:spcPts val="1500"/>
              </a:spcAft>
              <a:buNone/>
              <a:defRPr sz="1400" b="1" baseline="0">
                <a:solidFill>
                  <a:srgbClr val="00467F"/>
                </a:solidFill>
              </a:defRPr>
            </a:lvl1pPr>
          </a:lstStyle>
          <a:p>
            <a:pPr lvl="0"/>
            <a:r>
              <a:rPr lang="en-US" dirty="0"/>
              <a:t>[Page #]</a:t>
            </a:r>
          </a:p>
        </p:txBody>
      </p:sp>
      <p:sp>
        <p:nvSpPr>
          <p:cNvPr id="4" name="TextBox 3"/>
          <p:cNvSpPr txBox="1"/>
          <p:nvPr userDrawn="1"/>
        </p:nvSpPr>
        <p:spPr>
          <a:xfrm>
            <a:off x="91440" y="3826316"/>
            <a:ext cx="8961120" cy="2559243"/>
          </a:xfrm>
          <a:prstGeom prst="rect">
            <a:avLst/>
          </a:prstGeom>
          <a:noFill/>
        </p:spPr>
        <p:txBody>
          <a:bodyPr wrap="square" lIns="0" tIns="0" rIns="0" bIns="0" rtlCol="0">
            <a:noAutofit/>
          </a:bodyPr>
          <a:lstStyle/>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a:p>
            <a:pPr algn="just" defTabSz="820738" eaLnBrk="0" fontAlgn="base" hangingPunct="0">
              <a:spcBef>
                <a:spcPct val="20000"/>
              </a:spcBef>
              <a:spcAft>
                <a:spcPct val="0"/>
              </a:spcAft>
              <a:buClr>
                <a:srgbClr val="00467F"/>
              </a:buClr>
              <a:buSzPct val="75000"/>
            </a:pPr>
            <a:endParaRPr lang="en-US" sz="700" dirty="0">
              <a:solidFill>
                <a:srgbClr val="666666"/>
              </a:solidFill>
              <a:latin typeface="Trebuchet MS" panose="020B0603020202020204" pitchFamily="34" charset="0"/>
              <a:ea typeface="ＭＳ Ｐゴシック" charset="0"/>
            </a:endParaRPr>
          </a:p>
          <a:p>
            <a:pPr algn="just" defTabSz="820738" eaLnBrk="0" fontAlgn="base" hangingPunct="0">
              <a:spcBef>
                <a:spcPct val="20000"/>
              </a:spcBef>
              <a:spcAft>
                <a:spcPct val="0"/>
              </a:spcAft>
              <a:buClr>
                <a:srgbClr val="00467F"/>
              </a:buClr>
              <a:buSzPct val="75000"/>
            </a:pPr>
            <a:r>
              <a:rPr lang="en-US" sz="700" dirty="0">
                <a:solidFill>
                  <a:srgbClr val="666666"/>
                </a:solidFill>
                <a:latin typeface="Trebuchet MS" panose="020B0603020202020204" pitchFamily="34" charset="0"/>
                <a:ea typeface="ＭＳ Ｐゴシック" charset="0"/>
              </a:rPr>
              <a:t>SunTrust Robinson Humphrey is the trade name for the corporate and investment banking services of SunTrust Banks, Inc. and its subsidiaries. Securities underwriting and M&amp;A advisory services are provided by SunTrust Robinson Humphrey, Inc., member FINRA and SIPC. │ Lending, financial risk management, and treasury and payment solutions are offered by SunTrust Bank. │ Deposit products are offered by SunTrust Bank, Member FDIC. © SunTrust Banks, Inc. All rights reserved. </a:t>
            </a:r>
          </a:p>
        </p:txBody>
      </p:sp>
      <p:sp>
        <p:nvSpPr>
          <p:cNvPr id="2" name="Rectangle 1"/>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13" name="Rectangle 5"/>
          <p:cNvSpPr txBox="1">
            <a:spLocks noChangeArrowheads="1"/>
          </p:cNvSpPr>
          <p:nvPr userDrawn="1"/>
        </p:nvSpPr>
        <p:spPr bwMode="black">
          <a:xfrm>
            <a:off x="91440" y="395643"/>
            <a:ext cx="8961120" cy="2670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a:lstStyle>
          <a:p>
            <a:r>
              <a:rPr lang="en-US" dirty="0">
                <a:solidFill>
                  <a:srgbClr val="F58025"/>
                </a:solidFill>
              </a:rPr>
              <a:t>Table of Contents</a:t>
            </a:r>
          </a:p>
        </p:txBody>
      </p:sp>
      <p:sp>
        <p:nvSpPr>
          <p:cNvPr id="12" name="Rectangle 11"/>
          <p:cNvSpPr/>
          <p:nvPr userDrawn="1"/>
        </p:nvSpPr>
        <p:spPr>
          <a:xfrm>
            <a:off x="295076" y="6525057"/>
            <a:ext cx="870431" cy="123111"/>
          </a:xfrm>
          <a:prstGeom prst="rect">
            <a:avLst/>
          </a:prstGeom>
        </p:spPr>
        <p:txBody>
          <a:bodyPr wrap="none" lIns="0" tIns="0" rIns="0" bIns="0">
            <a:spAutoFit/>
          </a:bodyPr>
          <a:lstStyle/>
          <a:p>
            <a:pPr fontAlgn="base">
              <a:spcBef>
                <a:spcPct val="5000"/>
              </a:spcBef>
              <a:spcAft>
                <a:spcPct val="0"/>
              </a:spcAft>
            </a:pPr>
            <a:r>
              <a:rPr lang="en-US" sz="800" dirty="0">
                <a:solidFill>
                  <a:srgbClr val="00467F"/>
                </a:solidFill>
                <a:latin typeface="Trebuchet MS"/>
                <a:ea typeface="ＭＳ Ｐゴシック" charset="0"/>
                <a:cs typeface="Trebuchet MS"/>
              </a:rPr>
              <a:t>www.suntrust.com</a:t>
            </a:r>
          </a:p>
        </p:txBody>
      </p:sp>
    </p:spTree>
    <p:extLst>
      <p:ext uri="{BB962C8B-B14F-4D97-AF65-F5344CB8AC3E}">
        <p14:creationId xmlns:p14="http://schemas.microsoft.com/office/powerpoint/2010/main" val="6703487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and Content - FIXED">
    <p:spTree>
      <p:nvGrpSpPr>
        <p:cNvPr id="1" name=""/>
        <p:cNvGrpSpPr/>
        <p:nvPr/>
      </p:nvGrpSpPr>
      <p:grpSpPr>
        <a:xfrm>
          <a:off x="0" y="0"/>
          <a:ext cx="0" cy="0"/>
          <a:chOff x="0" y="0"/>
          <a:chExt cx="0" cy="0"/>
        </a:xfrm>
      </p:grpSpPr>
      <p:sp>
        <p:nvSpPr>
          <p:cNvPr id="4" name="Text Placeholder 3"/>
          <p:cNvSpPr>
            <a:spLocks noGrp="1"/>
          </p:cNvSpPr>
          <p:nvPr>
            <p:ph type="body" sz="quarter" idx="15" hasCustomPrompt="1"/>
          </p:nvPr>
        </p:nvSpPr>
        <p:spPr>
          <a:xfrm>
            <a:off x="91440" y="928816"/>
            <a:ext cx="8961120" cy="210312"/>
          </a:xfrm>
        </p:spPr>
        <p:txBody>
          <a:bodyPr wrap="square">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7" name="Text Placeholder 6"/>
          <p:cNvSpPr>
            <a:spLocks noGrp="1"/>
          </p:cNvSpPr>
          <p:nvPr>
            <p:ph type="body" sz="quarter" idx="16"/>
          </p:nvPr>
        </p:nvSpPr>
        <p:spPr>
          <a:xfrm>
            <a:off x="91440" y="1279841"/>
            <a:ext cx="8961120" cy="1097280"/>
          </a:xfrm>
        </p:spPr>
        <p:txBody>
          <a:bodyPr tIns="91440">
            <a:noAutofit/>
          </a:bodyPr>
          <a:lstStyle>
            <a:lvl1pPr>
              <a:spcAft>
                <a:spcPts val="300"/>
              </a:spcAft>
              <a:defRPr>
                <a:solidFill>
                  <a:srgbClr val="404040"/>
                </a:solidFill>
              </a:defRPr>
            </a:lvl1pPr>
            <a:lvl2pPr marL="347472">
              <a:spcAft>
                <a:spcPts val="300"/>
              </a:spcAft>
              <a:defRPr>
                <a:solidFill>
                  <a:srgbClr val="404040"/>
                </a:solidFill>
              </a:defRPr>
            </a:lvl2pPr>
            <a:lvl3pPr marL="521208">
              <a:spcAft>
                <a:spcPts val="300"/>
              </a:spcAft>
              <a:defRPr>
                <a:solidFill>
                  <a:srgbClr val="404040"/>
                </a:solidFill>
              </a:defRPr>
            </a:lvl3pPr>
            <a:lvl4pPr marL="694944">
              <a:spcAft>
                <a:spcPts val="300"/>
              </a:spcAft>
              <a:defRPr>
                <a:solidFill>
                  <a:srgbClr val="404040"/>
                </a:solidFill>
              </a:defRPr>
            </a:lvl4pPr>
            <a:lvl5pPr marL="868680">
              <a:spcAft>
                <a:spcPts val="300"/>
              </a:spcAft>
              <a:defRPr>
                <a:solidFill>
                  <a:srgbClr val="40404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404040"/>
                </a:solidFill>
                <a:latin typeface="Trebuchet MS" panose="020B0603020202020204" pitchFamily="34" charset="0"/>
                <a:ea typeface="ＭＳ Ｐゴシック" charset="0"/>
                <a:cs typeface="ＭＳ Ｐゴシック" charset="0"/>
              </a:defRPr>
            </a:lvl1pPr>
          </a:lstStyle>
          <a:p>
            <a:r>
              <a:rPr lang="en-US" dirty="0"/>
              <a:t>[Insert Source Notes]</a:t>
            </a:r>
          </a:p>
        </p:txBody>
      </p:sp>
    </p:spTree>
    <p:extLst>
      <p:ext uri="{BB962C8B-B14F-4D97-AF65-F5344CB8AC3E}">
        <p14:creationId xmlns:p14="http://schemas.microsoft.com/office/powerpoint/2010/main" val="213008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78034C-E877-477C-9AE0-BDA428D30CEA}" type="datetime1">
              <a:rPr lang="en-US" smtClean="0">
                <a:solidFill>
                  <a:srgbClr val="534949"/>
                </a:solidFill>
              </a:rPr>
              <a:t>3/13/2019</a:t>
            </a:fld>
            <a:endParaRPr lang="en-US" dirty="0">
              <a:solidFill>
                <a:srgbClr val="534949"/>
              </a:solidFill>
            </a:endParaRPr>
          </a:p>
        </p:txBody>
      </p:sp>
      <p:sp>
        <p:nvSpPr>
          <p:cNvPr id="4" name="Footer Placeholder 3"/>
          <p:cNvSpPr>
            <a:spLocks noGrp="1"/>
          </p:cNvSpPr>
          <p:nvPr>
            <p:ph type="ftr" sz="quarter" idx="11"/>
          </p:nvPr>
        </p:nvSpPr>
        <p:spPr/>
        <p:txBody>
          <a:bodyPr/>
          <a:lstStyle/>
          <a:p>
            <a:endParaRPr lang="en-US" dirty="0">
              <a:solidFill>
                <a:srgbClr val="534949"/>
              </a:solidFill>
            </a:endParaRPr>
          </a:p>
        </p:txBody>
      </p:sp>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9910060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Only with Footnote - FIXED">
    <p:spTree>
      <p:nvGrpSpPr>
        <p:cNvPr id="1" name=""/>
        <p:cNvGrpSpPr/>
        <p:nvPr/>
      </p:nvGrpSpPr>
      <p:grpSpPr>
        <a:xfrm>
          <a:off x="0" y="0"/>
          <a:ext cx="0" cy="0"/>
          <a:chOff x="0" y="0"/>
          <a:chExt cx="0" cy="0"/>
        </a:xfrm>
      </p:grpSpPr>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8" name="Rectangle 7"/>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9" name="Rectangle 8"/>
          <p:cNvSpPr/>
          <p:nvPr userDrawn="1"/>
        </p:nvSpPr>
        <p:spPr>
          <a:xfrm>
            <a:off x="295076" y="6525057"/>
            <a:ext cx="870431" cy="123111"/>
          </a:xfrm>
          <a:prstGeom prst="rect">
            <a:avLst/>
          </a:prstGeom>
        </p:spPr>
        <p:txBody>
          <a:bodyPr wrap="none" lIns="0" tIns="0" rIns="0" bIns="0">
            <a:spAutoFit/>
          </a:bodyPr>
          <a:lstStyle/>
          <a:p>
            <a:pPr fontAlgn="base">
              <a:spcBef>
                <a:spcPct val="5000"/>
              </a:spcBef>
              <a:spcAft>
                <a:spcPct val="0"/>
              </a:spcAft>
            </a:pPr>
            <a:r>
              <a:rPr lang="en-US" sz="800" dirty="0">
                <a:solidFill>
                  <a:srgbClr val="00467F"/>
                </a:solidFill>
                <a:latin typeface="Trebuchet MS"/>
                <a:ea typeface="ＭＳ Ｐゴシック" charset="0"/>
                <a:cs typeface="Trebuchet MS"/>
              </a:rPr>
              <a:t>www.suntrust.com</a:t>
            </a: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404040"/>
                </a:solidFill>
                <a:latin typeface="Trebuchet MS" panose="020B0603020202020204" pitchFamily="34" charset="0"/>
                <a:ea typeface="ＭＳ Ｐゴシック" charset="0"/>
                <a:cs typeface="ＭＳ Ｐゴシック" charset="0"/>
              </a:defRPr>
            </a:lvl1pPr>
          </a:lstStyle>
          <a:p>
            <a:r>
              <a:rPr lang="en-US" dirty="0"/>
              <a:t>[Insert Source Notes]</a:t>
            </a:r>
          </a:p>
        </p:txBody>
      </p:sp>
    </p:spTree>
    <p:extLst>
      <p:ext uri="{BB962C8B-B14F-4D97-AF65-F5344CB8AC3E}">
        <p14:creationId xmlns:p14="http://schemas.microsoft.com/office/powerpoint/2010/main" val="10482853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Four Boxer  - FIXED">
    <p:spTree>
      <p:nvGrpSpPr>
        <p:cNvPr id="1" name=""/>
        <p:cNvGrpSpPr/>
        <p:nvPr/>
      </p:nvGrpSpPr>
      <p:grpSpPr>
        <a:xfrm>
          <a:off x="0" y="0"/>
          <a:ext cx="0" cy="0"/>
          <a:chOff x="0" y="0"/>
          <a:chExt cx="0" cy="0"/>
        </a:xfrm>
      </p:grpSpPr>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8" name="Rectangle 7"/>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404040"/>
                </a:solidFill>
                <a:latin typeface="Trebuchet MS" panose="020B0603020202020204" pitchFamily="34" charset="0"/>
                <a:ea typeface="ＭＳ Ｐゴシック" charset="0"/>
                <a:cs typeface="ＭＳ Ｐゴシック" charset="0"/>
              </a:defRPr>
            </a:lvl1pPr>
          </a:lstStyle>
          <a:p>
            <a:r>
              <a:rPr lang="en-US" dirty="0"/>
              <a:t>[Insert Source Notes]</a:t>
            </a:r>
          </a:p>
        </p:txBody>
      </p:sp>
      <p:sp>
        <p:nvSpPr>
          <p:cNvPr id="14" name="Text Placeholder 11"/>
          <p:cNvSpPr>
            <a:spLocks noGrp="1"/>
          </p:cNvSpPr>
          <p:nvPr userDrawn="1">
            <p:ph type="body" sz="quarter" idx="16"/>
          </p:nvPr>
        </p:nvSpPr>
        <p:spPr>
          <a:xfrm>
            <a:off x="91440" y="1592263"/>
            <a:ext cx="4389120" cy="914400"/>
          </a:xfrm>
        </p:spPr>
        <p:txBody>
          <a:bodyPr tIns="91440">
            <a:noAutofit/>
          </a:bodyPr>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stStyle>
          <a:p>
            <a:r>
              <a:rPr lang="en-US" dirty="0"/>
              <a:t>Text</a:t>
            </a:r>
          </a:p>
          <a:p>
            <a:pPr lvl="1"/>
            <a:r>
              <a:rPr lang="en-US" dirty="0"/>
              <a:t>Text</a:t>
            </a:r>
          </a:p>
          <a:p>
            <a:pPr lvl="2"/>
            <a:r>
              <a:rPr lang="en-US" dirty="0"/>
              <a:t>Text</a:t>
            </a:r>
          </a:p>
          <a:p>
            <a:pPr lvl="3"/>
            <a:r>
              <a:rPr lang="en-US" dirty="0"/>
              <a:t>Text</a:t>
            </a:r>
          </a:p>
        </p:txBody>
      </p:sp>
      <p:sp>
        <p:nvSpPr>
          <p:cNvPr id="16" name="Text Placeholder 11"/>
          <p:cNvSpPr>
            <a:spLocks noGrp="1"/>
          </p:cNvSpPr>
          <p:nvPr userDrawn="1">
            <p:ph type="body" sz="quarter" idx="18"/>
          </p:nvPr>
        </p:nvSpPr>
        <p:spPr>
          <a:xfrm>
            <a:off x="4663440" y="1592263"/>
            <a:ext cx="4389120" cy="914400"/>
          </a:xfrm>
        </p:spPr>
        <p:txBody>
          <a:bodyPr tIns="91440">
            <a:noAutofit/>
          </a:bodyPr>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stStyle>
          <a:p>
            <a:r>
              <a:rPr lang="en-US" dirty="0"/>
              <a:t>Text</a:t>
            </a:r>
          </a:p>
          <a:p>
            <a:pPr lvl="1"/>
            <a:r>
              <a:rPr lang="en-US" dirty="0"/>
              <a:t>Text</a:t>
            </a:r>
          </a:p>
          <a:p>
            <a:pPr lvl="2"/>
            <a:r>
              <a:rPr lang="en-US" dirty="0"/>
              <a:t>Text</a:t>
            </a:r>
          </a:p>
          <a:p>
            <a:pPr lvl="3"/>
            <a:r>
              <a:rPr lang="en-US" dirty="0"/>
              <a:t>Text</a:t>
            </a:r>
          </a:p>
        </p:txBody>
      </p:sp>
      <p:sp>
        <p:nvSpPr>
          <p:cNvPr id="22" name="Text Placeholder 3"/>
          <p:cNvSpPr>
            <a:spLocks noGrp="1"/>
          </p:cNvSpPr>
          <p:nvPr>
            <p:ph type="body" sz="quarter" idx="15" hasCustomPrompt="1"/>
          </p:nvPr>
        </p:nvSpPr>
        <p:spPr>
          <a:xfrm>
            <a:off x="91440" y="928816"/>
            <a:ext cx="8961120" cy="210312"/>
          </a:xfrm>
        </p:spPr>
        <p:txBody>
          <a:bodyPr wrap="square">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23" name="Text Placeholder 11"/>
          <p:cNvSpPr>
            <a:spLocks noGrp="1"/>
          </p:cNvSpPr>
          <p:nvPr>
            <p:ph type="body" sz="quarter" idx="21"/>
          </p:nvPr>
        </p:nvSpPr>
        <p:spPr>
          <a:xfrm>
            <a:off x="91440" y="3870643"/>
            <a:ext cx="4389120" cy="914400"/>
          </a:xfrm>
        </p:spPr>
        <p:txBody>
          <a:bodyPr tIns="91440">
            <a:noAutofit/>
          </a:bodyPr>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stStyle>
          <a:p>
            <a:r>
              <a:rPr lang="en-US" dirty="0"/>
              <a:t>Text</a:t>
            </a:r>
          </a:p>
          <a:p>
            <a:pPr lvl="1"/>
            <a:r>
              <a:rPr lang="en-US" dirty="0"/>
              <a:t>Text</a:t>
            </a:r>
          </a:p>
          <a:p>
            <a:pPr lvl="2"/>
            <a:r>
              <a:rPr lang="en-US" dirty="0"/>
              <a:t>Text</a:t>
            </a:r>
          </a:p>
          <a:p>
            <a:pPr lvl="3"/>
            <a:r>
              <a:rPr lang="en-US" dirty="0"/>
              <a:t>Text</a:t>
            </a:r>
          </a:p>
        </p:txBody>
      </p:sp>
      <p:sp>
        <p:nvSpPr>
          <p:cNvPr id="25" name="Text Placeholder 11"/>
          <p:cNvSpPr>
            <a:spLocks noGrp="1"/>
          </p:cNvSpPr>
          <p:nvPr>
            <p:ph type="body" sz="quarter" idx="23"/>
          </p:nvPr>
        </p:nvSpPr>
        <p:spPr>
          <a:xfrm>
            <a:off x="4663440" y="3870643"/>
            <a:ext cx="4389120" cy="914400"/>
          </a:xfrm>
        </p:spPr>
        <p:txBody>
          <a:bodyPr tIns="91440">
            <a:noAutofit/>
          </a:bodyPr>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stStyle>
          <a:p>
            <a:r>
              <a:rPr lang="en-US" dirty="0"/>
              <a:t>Text</a:t>
            </a:r>
          </a:p>
          <a:p>
            <a:pPr lvl="1"/>
            <a:r>
              <a:rPr lang="en-US" dirty="0"/>
              <a:t>Text</a:t>
            </a:r>
          </a:p>
          <a:p>
            <a:pPr lvl="2"/>
            <a:r>
              <a:rPr lang="en-US" dirty="0"/>
              <a:t>Text</a:t>
            </a:r>
          </a:p>
          <a:p>
            <a:pPr lvl="3"/>
            <a:r>
              <a:rPr lang="en-US" dirty="0"/>
              <a:t>Text</a:t>
            </a:r>
          </a:p>
        </p:txBody>
      </p:sp>
      <p:sp>
        <p:nvSpPr>
          <p:cNvPr id="4" name="Text Placeholder 3"/>
          <p:cNvSpPr>
            <a:spLocks noGrp="1"/>
          </p:cNvSpPr>
          <p:nvPr>
            <p:ph type="body" sz="quarter" idx="25" hasCustomPrompt="1"/>
          </p:nvPr>
        </p:nvSpPr>
        <p:spPr>
          <a:xfrm>
            <a:off x="91440" y="1294641"/>
            <a:ext cx="4389120" cy="274320"/>
          </a:xfrm>
        </p:spPr>
        <p:txBody>
          <a:bodyPr anchor="ctr">
            <a:noAutofit/>
          </a:bodyPr>
          <a:lstStyle>
            <a:lvl1pPr marL="0" indent="0">
              <a:buNone/>
              <a:defRPr sz="1200" b="1">
                <a:solidFill>
                  <a:srgbClr val="00467F"/>
                </a:solidFill>
              </a:defRPr>
            </a:lvl1pPr>
            <a:lvl5pPr>
              <a:defRPr/>
            </a:lvl5pPr>
          </a:lstStyle>
          <a:p>
            <a:pPr lvl="0"/>
            <a:r>
              <a:rPr lang="en-US" dirty="0"/>
              <a:t>Title</a:t>
            </a:r>
          </a:p>
        </p:txBody>
      </p:sp>
      <p:sp>
        <p:nvSpPr>
          <p:cNvPr id="17" name="Text Placeholder 3"/>
          <p:cNvSpPr>
            <a:spLocks noGrp="1"/>
          </p:cNvSpPr>
          <p:nvPr>
            <p:ph type="body" sz="quarter" idx="26" hasCustomPrompt="1"/>
          </p:nvPr>
        </p:nvSpPr>
        <p:spPr>
          <a:xfrm>
            <a:off x="4663440" y="1294641"/>
            <a:ext cx="4389120" cy="274320"/>
          </a:xfrm>
        </p:spPr>
        <p:txBody>
          <a:bodyPr anchor="ctr">
            <a:noAutofit/>
          </a:bodyPr>
          <a:lstStyle>
            <a:lvl1pPr marL="0" indent="0">
              <a:buNone/>
              <a:defRPr sz="1200" b="1">
                <a:solidFill>
                  <a:srgbClr val="00467F"/>
                </a:solidFill>
              </a:defRPr>
            </a:lvl1pPr>
            <a:lvl5pPr>
              <a:defRPr/>
            </a:lvl5pPr>
          </a:lstStyle>
          <a:p>
            <a:pPr lvl="0"/>
            <a:r>
              <a:rPr lang="en-US" dirty="0"/>
              <a:t>Title</a:t>
            </a:r>
          </a:p>
        </p:txBody>
      </p:sp>
      <p:sp>
        <p:nvSpPr>
          <p:cNvPr id="18" name="Text Placeholder 3"/>
          <p:cNvSpPr>
            <a:spLocks noGrp="1"/>
          </p:cNvSpPr>
          <p:nvPr>
            <p:ph type="body" sz="quarter" idx="27" hasCustomPrompt="1"/>
          </p:nvPr>
        </p:nvSpPr>
        <p:spPr>
          <a:xfrm>
            <a:off x="91440" y="3573021"/>
            <a:ext cx="4389120" cy="274320"/>
          </a:xfrm>
        </p:spPr>
        <p:txBody>
          <a:bodyPr anchor="ctr">
            <a:noAutofit/>
          </a:bodyPr>
          <a:lstStyle>
            <a:lvl1pPr marL="0" indent="0">
              <a:buNone/>
              <a:defRPr sz="1200" b="1">
                <a:solidFill>
                  <a:srgbClr val="00467F"/>
                </a:solidFill>
              </a:defRPr>
            </a:lvl1pPr>
            <a:lvl5pPr>
              <a:defRPr/>
            </a:lvl5pPr>
          </a:lstStyle>
          <a:p>
            <a:pPr lvl="0"/>
            <a:r>
              <a:rPr lang="en-US" dirty="0"/>
              <a:t>Title</a:t>
            </a:r>
          </a:p>
        </p:txBody>
      </p:sp>
      <p:sp>
        <p:nvSpPr>
          <p:cNvPr id="19" name="Text Placeholder 3"/>
          <p:cNvSpPr>
            <a:spLocks noGrp="1"/>
          </p:cNvSpPr>
          <p:nvPr>
            <p:ph type="body" sz="quarter" idx="28" hasCustomPrompt="1"/>
          </p:nvPr>
        </p:nvSpPr>
        <p:spPr>
          <a:xfrm>
            <a:off x="4663440" y="3573021"/>
            <a:ext cx="4389120" cy="274320"/>
          </a:xfrm>
        </p:spPr>
        <p:txBody>
          <a:bodyPr anchor="ctr">
            <a:noAutofit/>
          </a:bodyPr>
          <a:lstStyle>
            <a:lvl1pPr marL="0" indent="0">
              <a:buNone/>
              <a:defRPr sz="1200" b="1">
                <a:solidFill>
                  <a:srgbClr val="00467F"/>
                </a:solidFill>
              </a:defRPr>
            </a:lvl1pPr>
            <a:lvl5pPr>
              <a:defRPr/>
            </a:lvl5pPr>
          </a:lstStyle>
          <a:p>
            <a:pPr lvl="0"/>
            <a:r>
              <a:rPr lang="en-US" dirty="0"/>
              <a:t>Title</a:t>
            </a:r>
          </a:p>
        </p:txBody>
      </p:sp>
      <p:sp>
        <p:nvSpPr>
          <p:cNvPr id="15" name="Rectangle 14"/>
          <p:cNvSpPr/>
          <p:nvPr userDrawn="1"/>
        </p:nvSpPr>
        <p:spPr>
          <a:xfrm>
            <a:off x="295076" y="6525057"/>
            <a:ext cx="870431" cy="123111"/>
          </a:xfrm>
          <a:prstGeom prst="rect">
            <a:avLst/>
          </a:prstGeom>
        </p:spPr>
        <p:txBody>
          <a:bodyPr wrap="none" lIns="0" tIns="0" rIns="0" bIns="0">
            <a:spAutoFit/>
          </a:bodyPr>
          <a:lstStyle/>
          <a:p>
            <a:pPr fontAlgn="base">
              <a:spcBef>
                <a:spcPct val="5000"/>
              </a:spcBef>
              <a:spcAft>
                <a:spcPct val="0"/>
              </a:spcAft>
            </a:pPr>
            <a:r>
              <a:rPr lang="en-US" sz="800" dirty="0">
                <a:solidFill>
                  <a:srgbClr val="00467F"/>
                </a:solidFill>
                <a:latin typeface="Trebuchet MS"/>
                <a:ea typeface="ＭＳ Ｐゴシック" charset="0"/>
                <a:cs typeface="Trebuchet MS"/>
              </a:rPr>
              <a:t>www.suntrust.com</a:t>
            </a:r>
          </a:p>
        </p:txBody>
      </p:sp>
    </p:spTree>
    <p:extLst>
      <p:ext uri="{BB962C8B-B14F-4D97-AF65-F5344CB8AC3E}">
        <p14:creationId xmlns:p14="http://schemas.microsoft.com/office/powerpoint/2010/main" val="33022108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Disclosures - FIXED">
    <p:spTree>
      <p:nvGrpSpPr>
        <p:cNvPr id="1" name=""/>
        <p:cNvGrpSpPr/>
        <p:nvPr/>
      </p:nvGrpSpPr>
      <p:grpSpPr>
        <a:xfrm>
          <a:off x="0" y="0"/>
          <a:ext cx="0" cy="0"/>
          <a:chOff x="0" y="0"/>
          <a:chExt cx="0" cy="0"/>
        </a:xfrm>
      </p:grpSpPr>
      <p:sp>
        <p:nvSpPr>
          <p:cNvPr id="7" name="Rectangle 5"/>
          <p:cNvSpPr txBox="1">
            <a:spLocks noChangeArrowheads="1"/>
          </p:cNvSpPr>
          <p:nvPr userDrawn="1"/>
        </p:nvSpPr>
        <p:spPr bwMode="black">
          <a:xfrm>
            <a:off x="91440" y="395643"/>
            <a:ext cx="8961120" cy="2670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a:lstStyle>
          <a:p>
            <a:r>
              <a:rPr lang="en-US" dirty="0">
                <a:solidFill>
                  <a:srgbClr val="F58025"/>
                </a:solidFill>
              </a:rPr>
              <a:t>Important Disclosures</a:t>
            </a:r>
          </a:p>
        </p:txBody>
      </p:sp>
      <p:sp>
        <p:nvSpPr>
          <p:cNvPr id="9" name="TextBox 8"/>
          <p:cNvSpPr txBox="1"/>
          <p:nvPr userDrawn="1"/>
        </p:nvSpPr>
        <p:spPr>
          <a:xfrm>
            <a:off x="91440" y="944056"/>
            <a:ext cx="8961120" cy="2559243"/>
          </a:xfrm>
          <a:prstGeom prst="rect">
            <a:avLst/>
          </a:prstGeom>
          <a:noFill/>
        </p:spPr>
        <p:txBody>
          <a:bodyPr wrap="square" lIns="0" tIns="0" rIns="0" bIns="0" rtlCol="0">
            <a:noAutofit/>
          </a:bodyPr>
          <a:lstStyle/>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a:p>
            <a:pPr algn="just" defTabSz="820738" eaLnBrk="0" fontAlgn="base" hangingPunct="0">
              <a:spcBef>
                <a:spcPct val="20000"/>
              </a:spcBef>
              <a:spcAft>
                <a:spcPct val="0"/>
              </a:spcAft>
              <a:buClr>
                <a:srgbClr val="00467F"/>
              </a:buClr>
              <a:buSzPct val="75000"/>
            </a:pPr>
            <a:endParaRPr lang="en-US" sz="700" dirty="0">
              <a:solidFill>
                <a:srgbClr val="666666"/>
              </a:solidFill>
              <a:latin typeface="Trebuchet MS" panose="020B0603020202020204" pitchFamily="34" charset="0"/>
              <a:ea typeface="ＭＳ Ｐゴシック" charset="0"/>
            </a:endParaRPr>
          </a:p>
          <a:p>
            <a:pPr algn="just" defTabSz="820738" eaLnBrk="0" fontAlgn="base" hangingPunct="0">
              <a:spcBef>
                <a:spcPct val="20000"/>
              </a:spcBef>
              <a:spcAft>
                <a:spcPct val="0"/>
              </a:spcAft>
              <a:buClr>
                <a:srgbClr val="00467F"/>
              </a:buClr>
              <a:buSzPct val="75000"/>
            </a:pPr>
            <a:r>
              <a:rPr lang="en-US" sz="700" dirty="0">
                <a:solidFill>
                  <a:srgbClr val="666666"/>
                </a:solidFill>
                <a:latin typeface="Trebuchet MS" panose="020B0603020202020204" pitchFamily="34" charset="0"/>
                <a:ea typeface="ＭＳ Ｐゴシック" charset="0"/>
              </a:rPr>
              <a:t>SunTrust Robinson Humphrey is the trade name for the corporate and investment banking services of SunTrust Banks, Inc. and its subsidiaries. Securities underwriting and M&amp;A advisory services are provided by SunTrust Robinson Humphrey, Inc., member FINRA and SIPC. │ Lending, financial risk management, and treasury and payment solutions are offered by SunTrust Bank. │ Deposit products are offered by SunTrust Bank, Member FDIC. © SunTrust Banks, Inc. All rights reserved. </a:t>
            </a:r>
          </a:p>
        </p:txBody>
      </p:sp>
      <p:sp>
        <p:nvSpPr>
          <p:cNvPr id="8" name="Rectangle 7"/>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6" name="Rectangle 5"/>
          <p:cNvSpPr/>
          <p:nvPr userDrawn="1"/>
        </p:nvSpPr>
        <p:spPr>
          <a:xfrm>
            <a:off x="295076" y="6525057"/>
            <a:ext cx="870431" cy="123111"/>
          </a:xfrm>
          <a:prstGeom prst="rect">
            <a:avLst/>
          </a:prstGeom>
        </p:spPr>
        <p:txBody>
          <a:bodyPr wrap="none" lIns="0" tIns="0" rIns="0" bIns="0">
            <a:spAutoFit/>
          </a:bodyPr>
          <a:lstStyle/>
          <a:p>
            <a:pPr fontAlgn="base">
              <a:spcBef>
                <a:spcPct val="5000"/>
              </a:spcBef>
              <a:spcAft>
                <a:spcPct val="0"/>
              </a:spcAft>
            </a:pPr>
            <a:r>
              <a:rPr lang="en-US" sz="800" dirty="0">
                <a:solidFill>
                  <a:srgbClr val="00467F"/>
                </a:solidFill>
                <a:latin typeface="Trebuchet MS"/>
                <a:ea typeface="ＭＳ Ｐゴシック" charset="0"/>
                <a:cs typeface="Trebuchet MS"/>
              </a:rPr>
              <a:t>www.suntrust.com</a:t>
            </a:r>
          </a:p>
        </p:txBody>
      </p:sp>
    </p:spTree>
    <p:extLst>
      <p:ext uri="{BB962C8B-B14F-4D97-AF65-F5344CB8AC3E}">
        <p14:creationId xmlns:p14="http://schemas.microsoft.com/office/powerpoint/2010/main" val="29413779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4"/>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6" name="Rectangle 5"/>
          <p:cNvSpPr/>
          <p:nvPr userDrawn="1"/>
        </p:nvSpPr>
        <p:spPr>
          <a:xfrm>
            <a:off x="295076" y="6525057"/>
            <a:ext cx="870431" cy="123111"/>
          </a:xfrm>
          <a:prstGeom prst="rect">
            <a:avLst/>
          </a:prstGeom>
        </p:spPr>
        <p:txBody>
          <a:bodyPr wrap="none" lIns="0" tIns="0" rIns="0" bIns="0">
            <a:spAutoFit/>
          </a:bodyPr>
          <a:lstStyle/>
          <a:p>
            <a:pPr fontAlgn="base">
              <a:spcBef>
                <a:spcPct val="5000"/>
              </a:spcBef>
              <a:spcAft>
                <a:spcPct val="0"/>
              </a:spcAft>
            </a:pPr>
            <a:r>
              <a:rPr lang="en-US" sz="800" dirty="0">
                <a:solidFill>
                  <a:srgbClr val="00467F"/>
                </a:solidFill>
                <a:latin typeface="Trebuchet MS"/>
                <a:ea typeface="ＭＳ Ｐゴシック" charset="0"/>
                <a:cs typeface="Trebuchet MS"/>
              </a:rPr>
              <a:t>www.suntrust.com</a:t>
            </a:r>
          </a:p>
        </p:txBody>
      </p:sp>
    </p:spTree>
    <p:extLst>
      <p:ext uri="{BB962C8B-B14F-4D97-AF65-F5344CB8AC3E}">
        <p14:creationId xmlns:p14="http://schemas.microsoft.com/office/powerpoint/2010/main" val="397308974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userDrawn="1">
  <p:cSld name="Divider_Slide">
    <p:spTree>
      <p:nvGrpSpPr>
        <p:cNvPr id="1" name=""/>
        <p:cNvGrpSpPr/>
        <p:nvPr/>
      </p:nvGrpSpPr>
      <p:grpSpPr>
        <a:xfrm>
          <a:off x="0" y="0"/>
          <a:ext cx="0" cy="0"/>
          <a:chOff x="0" y="0"/>
          <a:chExt cx="0" cy="0"/>
        </a:xfrm>
      </p:grpSpPr>
      <p:pic>
        <p:nvPicPr>
          <p:cNvPr id="9" name="Picture 8" descr="arc.w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37438"/>
            <a:ext cx="9144000" cy="837037"/>
          </a:xfrm>
          <a:prstGeom prst="rect">
            <a:avLst/>
          </a:prstGeom>
        </p:spPr>
      </p:pic>
      <p:pic>
        <p:nvPicPr>
          <p:cNvPr id="10" name="Picture 9" descr="STI-Preferr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92860" y="6266174"/>
            <a:ext cx="841668" cy="487057"/>
          </a:xfrm>
          <a:prstGeom prst="rect">
            <a:avLst/>
          </a:prstGeom>
        </p:spPr>
      </p:pic>
      <p:sp>
        <p:nvSpPr>
          <p:cNvPr id="7" name="Title 1"/>
          <p:cNvSpPr>
            <a:spLocks noGrp="1"/>
          </p:cNvSpPr>
          <p:nvPr>
            <p:ph type="title"/>
          </p:nvPr>
        </p:nvSpPr>
        <p:spPr>
          <a:xfrm>
            <a:off x="722313" y="4406900"/>
            <a:ext cx="7772400" cy="1362075"/>
          </a:xfrm>
        </p:spPr>
        <p:txBody>
          <a:bodyPr anchor="t"/>
          <a:lstStyle>
            <a:lvl1pPr algn="l">
              <a:defRPr sz="2000" b="1" cap="all">
                <a:solidFill>
                  <a:schemeClr val="accent1"/>
                </a:solidFill>
              </a:defRPr>
            </a:lvl1pPr>
          </a:lstStyle>
          <a:p>
            <a:r>
              <a:rPr lang="en-US" dirty="0"/>
              <a:t>Click to edit Master title style</a:t>
            </a:r>
          </a:p>
        </p:txBody>
      </p:sp>
      <p:sp>
        <p:nvSpPr>
          <p:cNvPr id="8" name="Text Placeholder 2"/>
          <p:cNvSpPr>
            <a:spLocks noGrp="1"/>
          </p:cNvSpPr>
          <p:nvPr>
            <p:ph type="body" idx="1"/>
          </p:nvPr>
        </p:nvSpPr>
        <p:spPr>
          <a:xfrm>
            <a:off x="722313" y="2906713"/>
            <a:ext cx="7772400" cy="1500187"/>
          </a:xfrm>
        </p:spPr>
        <p:txBody>
          <a:bodyPr anchor="b"/>
          <a:lstStyle>
            <a:lvl1pPr marL="0" indent="0">
              <a:buNone/>
              <a:defRPr sz="2000" b="1">
                <a:solidFill>
                  <a:schemeClr val="accent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grpSp>
        <p:nvGrpSpPr>
          <p:cNvPr id="6" name="Group 5"/>
          <p:cNvGrpSpPr/>
          <p:nvPr userDrawn="1"/>
        </p:nvGrpSpPr>
        <p:grpSpPr>
          <a:xfrm>
            <a:off x="-921288" y="267336"/>
            <a:ext cx="676126" cy="5847855"/>
            <a:chOff x="-921288" y="267336"/>
            <a:chExt cx="676126" cy="5847855"/>
          </a:xfrm>
        </p:grpSpPr>
        <p:sp>
          <p:nvSpPr>
            <p:cNvPr id="11" name="Rectangle 10"/>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12" name="Rectangle 11"/>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13" name="Rectangle 12"/>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14" name="Rectangle 13"/>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15" name="Rectangle 14"/>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16" name="Rectangle 15"/>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17" name="Rectangle 16"/>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18" name="Rectangle 17"/>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19" name="Rectangle 18"/>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20" name="Rectangle 19"/>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21" name="Rectangle 20"/>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22" name="Rectangle 21"/>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23" name="Rectangle 22"/>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24" name="Rectangle 23"/>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spTree>
    <p:extLst>
      <p:ext uri="{BB962C8B-B14F-4D97-AF65-F5344CB8AC3E}">
        <p14:creationId xmlns:p14="http://schemas.microsoft.com/office/powerpoint/2010/main" val="2730352688"/>
      </p:ext>
    </p:extLst>
  </p:cSld>
  <p:clrMapOvr>
    <a:overrideClrMapping bg1="lt1" tx1="dk1" bg2="lt2" tx2="dk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1_Title and Content - FIXED">
    <p:spTree>
      <p:nvGrpSpPr>
        <p:cNvPr id="1" name=""/>
        <p:cNvGrpSpPr/>
        <p:nvPr/>
      </p:nvGrpSpPr>
      <p:grpSpPr>
        <a:xfrm>
          <a:off x="0" y="0"/>
          <a:ext cx="0" cy="0"/>
          <a:chOff x="0" y="0"/>
          <a:chExt cx="0" cy="0"/>
        </a:xfrm>
      </p:grpSpPr>
      <p:sp>
        <p:nvSpPr>
          <p:cNvPr id="4" name="Text Placeholder 3"/>
          <p:cNvSpPr>
            <a:spLocks noGrp="1"/>
          </p:cNvSpPr>
          <p:nvPr>
            <p:ph type="body" sz="quarter" idx="15" hasCustomPrompt="1"/>
          </p:nvPr>
        </p:nvSpPr>
        <p:spPr>
          <a:xfrm>
            <a:off x="91440" y="928816"/>
            <a:ext cx="8961120" cy="210312"/>
          </a:xfrm>
        </p:spPr>
        <p:txBody>
          <a:bodyPr>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7" name="Text Placeholder 6"/>
          <p:cNvSpPr>
            <a:spLocks noGrp="1"/>
          </p:cNvSpPr>
          <p:nvPr>
            <p:ph type="body" sz="quarter" idx="16"/>
          </p:nvPr>
        </p:nvSpPr>
        <p:spPr>
          <a:xfrm>
            <a:off x="91440" y="1279843"/>
            <a:ext cx="8961120" cy="914400"/>
          </a:xfrm>
        </p:spPr>
        <p:txBody>
          <a:bodyPr>
            <a:noAutofit/>
          </a:bodyPr>
          <a:lstStyle>
            <a:lvl1pPr>
              <a:spcAft>
                <a:spcPts val="300"/>
              </a:spcAft>
              <a:defRPr/>
            </a:lvl1pPr>
            <a:lvl2pPr marL="347472">
              <a:spcAft>
                <a:spcPts val="300"/>
              </a:spcAft>
              <a:defRPr/>
            </a:lvl2pPr>
            <a:lvl3pPr marL="521208">
              <a:spcAft>
                <a:spcPts val="300"/>
              </a:spcAft>
              <a:defRPr/>
            </a:lvl3pPr>
            <a:lvl4pPr marL="694944">
              <a:spcAft>
                <a:spcPts val="300"/>
              </a:spcAft>
              <a:defRPr/>
            </a:lvl4pPr>
            <a:lvl5pPr marL="868680">
              <a:spcAft>
                <a:spcPts val="3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11" name="Rectangle 10"/>
          <p:cNvSpPr/>
          <p:nvPr userDrawn="1"/>
        </p:nvSpPr>
        <p:spPr>
          <a:xfrm>
            <a:off x="295076" y="6525057"/>
            <a:ext cx="870431" cy="123111"/>
          </a:xfrm>
          <a:prstGeom prst="rect">
            <a:avLst/>
          </a:prstGeom>
        </p:spPr>
        <p:txBody>
          <a:bodyPr wrap="none" lIns="0" tIns="0" rIns="0" bIns="0">
            <a:spAutoFit/>
          </a:bodyPr>
          <a:lstStyle/>
          <a:p>
            <a:pPr fontAlgn="base">
              <a:spcBef>
                <a:spcPct val="5000"/>
              </a:spcBef>
              <a:spcAft>
                <a:spcPct val="0"/>
              </a:spcAft>
            </a:pPr>
            <a:r>
              <a:rPr lang="en-US" sz="800" dirty="0">
                <a:solidFill>
                  <a:srgbClr val="00467F"/>
                </a:solidFill>
                <a:latin typeface="Trebuchet MS"/>
                <a:ea typeface="ＭＳ Ｐゴシック" charset="0"/>
                <a:cs typeface="Trebuchet MS"/>
              </a:rPr>
              <a:t>www.suntrust.com</a:t>
            </a:r>
          </a:p>
        </p:txBody>
      </p:sp>
      <p:sp>
        <p:nvSpPr>
          <p:cNvPr id="12" name="Title 1"/>
          <p:cNvSpPr>
            <a:spLocks noGrp="1"/>
          </p:cNvSpPr>
          <p:nvPr>
            <p:ph type="title"/>
          </p:nvPr>
        </p:nvSpPr>
        <p:spPr>
          <a:xfrm>
            <a:off x="91440" y="387967"/>
            <a:ext cx="8961120" cy="265176"/>
          </a:xfrm>
        </p:spPr>
        <p:txBody>
          <a:bodyPr/>
          <a:lstStyle/>
          <a:p>
            <a:r>
              <a:rPr lang="en-US" dirty="0"/>
              <a:t>Click to edit Master title style</a:t>
            </a:r>
          </a:p>
        </p:txBody>
      </p:sp>
    </p:spTree>
    <p:extLst>
      <p:ext uri="{BB962C8B-B14F-4D97-AF65-F5344CB8AC3E}">
        <p14:creationId xmlns:p14="http://schemas.microsoft.com/office/powerpoint/2010/main" val="179748525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6553200" y="6356350"/>
            <a:ext cx="2133600" cy="365125"/>
          </a:xfrm>
          <a:prstGeom prst="rect">
            <a:avLst/>
          </a:prstGeom>
        </p:spPr>
        <p:txBody>
          <a:bodyPr/>
          <a:lstStyle/>
          <a:p>
            <a:pPr>
              <a:defRPr/>
            </a:pPr>
            <a:fld id="{2CFB216C-6265-4740-B607-2A10F99D650B}" type="slidenum">
              <a:rPr lang="en-US" smtClean="0">
                <a:solidFill>
                  <a:srgbClr val="00467F"/>
                </a:solidFill>
              </a:rPr>
              <a:pPr>
                <a:defRPr/>
              </a:pPr>
              <a:t>‹#›</a:t>
            </a:fld>
            <a:endParaRPr lang="en-US" dirty="0">
              <a:solidFill>
                <a:srgbClr val="00467F"/>
              </a:solidFill>
            </a:endParaRPr>
          </a:p>
        </p:txBody>
      </p:sp>
    </p:spTree>
    <p:extLst>
      <p:ext uri="{BB962C8B-B14F-4D97-AF65-F5344CB8AC3E}">
        <p14:creationId xmlns:p14="http://schemas.microsoft.com/office/powerpoint/2010/main" val="141178825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477000" y="6400800"/>
            <a:ext cx="1905000" cy="457200"/>
          </a:xfrm>
          <a:prstGeom prst="rect">
            <a:avLst/>
          </a:prstGeom>
          <a:ln/>
        </p:spPr>
        <p:txBody>
          <a:bodyPr/>
          <a:lstStyle>
            <a:lvl1pPr>
              <a:defRPr/>
            </a:lvl1pPr>
          </a:lstStyle>
          <a:p>
            <a:pPr>
              <a:defRPr/>
            </a:pPr>
            <a:endParaRPr lang="en-US">
              <a:solidFill>
                <a:srgbClr val="00467F"/>
              </a:solidFill>
            </a:endParaRPr>
          </a:p>
        </p:txBody>
      </p:sp>
      <p:sp>
        <p:nvSpPr>
          <p:cNvPr id="3"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solidFill>
                <a:srgbClr val="00467F"/>
              </a:solidFill>
            </a:endParaRPr>
          </a:p>
        </p:txBody>
      </p:sp>
      <p:sp>
        <p:nvSpPr>
          <p:cNvPr id="4" name="Rectangle 6"/>
          <p:cNvSpPr>
            <a:spLocks noGrp="1" noChangeArrowheads="1"/>
          </p:cNvSpPr>
          <p:nvPr>
            <p:ph type="sldNum" sz="quarter" idx="12"/>
          </p:nvPr>
        </p:nvSpPr>
        <p:spPr>
          <a:xfrm>
            <a:off x="914400" y="6248400"/>
            <a:ext cx="1905000" cy="457200"/>
          </a:xfrm>
          <a:prstGeom prst="rect">
            <a:avLst/>
          </a:prstGeom>
          <a:ln/>
        </p:spPr>
        <p:txBody>
          <a:bodyPr/>
          <a:lstStyle>
            <a:lvl1pPr>
              <a:defRPr/>
            </a:lvl1pPr>
          </a:lstStyle>
          <a:p>
            <a:pPr>
              <a:defRPr/>
            </a:pPr>
            <a:fld id="{9135AAD2-23D0-4066-98B7-D36E64BD9FBA}" type="slidenum">
              <a:rPr lang="en-US">
                <a:solidFill>
                  <a:srgbClr val="00467F"/>
                </a:solidFill>
              </a:rPr>
              <a:pPr>
                <a:defRPr/>
              </a:pPr>
              <a:t>‹#›</a:t>
            </a:fld>
            <a:endParaRPr lang="en-US">
              <a:solidFill>
                <a:srgbClr val="00467F"/>
              </a:solidFill>
            </a:endParaRPr>
          </a:p>
        </p:txBody>
      </p:sp>
    </p:spTree>
    <p:extLst>
      <p:ext uri="{BB962C8B-B14F-4D97-AF65-F5344CB8AC3E}">
        <p14:creationId xmlns:p14="http://schemas.microsoft.com/office/powerpoint/2010/main" val="386019202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Title Slide - FIXED">
    <p:spTree>
      <p:nvGrpSpPr>
        <p:cNvPr id="1" name=""/>
        <p:cNvGrpSpPr/>
        <p:nvPr/>
      </p:nvGrpSpPr>
      <p:grpSpPr>
        <a:xfrm>
          <a:off x="0" y="0"/>
          <a:ext cx="0" cy="0"/>
          <a:chOff x="0" y="0"/>
          <a:chExt cx="0" cy="0"/>
        </a:xfrm>
      </p:grpSpPr>
      <p:grpSp>
        <p:nvGrpSpPr>
          <p:cNvPr id="2" name="Group 4"/>
          <p:cNvGrpSpPr>
            <a:grpSpLocks noChangeAspect="1"/>
          </p:cNvGrpSpPr>
          <p:nvPr userDrawn="1"/>
        </p:nvGrpSpPr>
        <p:grpSpPr bwMode="auto">
          <a:xfrm>
            <a:off x="0" y="6032500"/>
            <a:ext cx="9144000" cy="825500"/>
            <a:chOff x="0" y="3800"/>
            <a:chExt cx="5760" cy="520"/>
          </a:xfrm>
        </p:grpSpPr>
        <p:sp>
          <p:nvSpPr>
            <p:cNvPr id="4" name="AutoShape 3"/>
            <p:cNvSpPr>
              <a:spLocks noChangeAspect="1" noChangeArrowheads="1" noTextEdit="1"/>
            </p:cNvSpPr>
            <p:nvPr userDrawn="1"/>
          </p:nvSpPr>
          <p:spPr bwMode="auto">
            <a:xfrm>
              <a:off x="0" y="3800"/>
              <a:ext cx="576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sp>
          <p:nvSpPr>
            <p:cNvPr id="5" name="Freeform 5"/>
            <p:cNvSpPr>
              <a:spLocks/>
            </p:cNvSpPr>
            <p:nvPr userDrawn="1"/>
          </p:nvSpPr>
          <p:spPr bwMode="auto">
            <a:xfrm>
              <a:off x="0" y="3800"/>
              <a:ext cx="5760" cy="518"/>
            </a:xfrm>
            <a:custGeom>
              <a:avLst/>
              <a:gdLst>
                <a:gd name="T0" fmla="*/ 0 w 5760"/>
                <a:gd name="T1" fmla="*/ 0 h 518"/>
                <a:gd name="T2" fmla="*/ 0 w 5760"/>
                <a:gd name="T3" fmla="*/ 518 h 518"/>
                <a:gd name="T4" fmla="*/ 5760 w 5760"/>
                <a:gd name="T5" fmla="*/ 518 h 518"/>
                <a:gd name="T6" fmla="*/ 5760 w 5760"/>
                <a:gd name="T7" fmla="*/ 0 h 518"/>
                <a:gd name="T8" fmla="*/ 5610 w 5760"/>
                <a:gd name="T9" fmla="*/ 22 h 518"/>
                <a:gd name="T10" fmla="*/ 5456 w 5760"/>
                <a:gd name="T11" fmla="*/ 44 h 518"/>
                <a:gd name="T12" fmla="*/ 5300 w 5760"/>
                <a:gd name="T13" fmla="*/ 64 h 518"/>
                <a:gd name="T14" fmla="*/ 5136 w 5760"/>
                <a:gd name="T15" fmla="*/ 83 h 518"/>
                <a:gd name="T16" fmla="*/ 4968 w 5760"/>
                <a:gd name="T17" fmla="*/ 101 h 518"/>
                <a:gd name="T18" fmla="*/ 4794 w 5760"/>
                <a:gd name="T19" fmla="*/ 117 h 518"/>
                <a:gd name="T20" fmla="*/ 4620 w 5760"/>
                <a:gd name="T21" fmla="*/ 133 h 518"/>
                <a:gd name="T22" fmla="*/ 4438 w 5760"/>
                <a:gd name="T23" fmla="*/ 147 h 518"/>
                <a:gd name="T24" fmla="*/ 4254 w 5760"/>
                <a:gd name="T25" fmla="*/ 157 h 518"/>
                <a:gd name="T26" fmla="*/ 4068 w 5760"/>
                <a:gd name="T27" fmla="*/ 169 h 518"/>
                <a:gd name="T28" fmla="*/ 3876 w 5760"/>
                <a:gd name="T29" fmla="*/ 179 h 518"/>
                <a:gd name="T30" fmla="*/ 3682 w 5760"/>
                <a:gd name="T31" fmla="*/ 185 h 518"/>
                <a:gd name="T32" fmla="*/ 3486 w 5760"/>
                <a:gd name="T33" fmla="*/ 191 h 518"/>
                <a:gd name="T34" fmla="*/ 3286 w 5760"/>
                <a:gd name="T35" fmla="*/ 196 h 518"/>
                <a:gd name="T36" fmla="*/ 3086 w 5760"/>
                <a:gd name="T37" fmla="*/ 200 h 518"/>
                <a:gd name="T38" fmla="*/ 2880 w 5760"/>
                <a:gd name="T39" fmla="*/ 200 h 518"/>
                <a:gd name="T40" fmla="*/ 2676 w 5760"/>
                <a:gd name="T41" fmla="*/ 200 h 518"/>
                <a:gd name="T42" fmla="*/ 2474 w 5760"/>
                <a:gd name="T43" fmla="*/ 196 h 518"/>
                <a:gd name="T44" fmla="*/ 2276 w 5760"/>
                <a:gd name="T45" fmla="*/ 191 h 518"/>
                <a:gd name="T46" fmla="*/ 2078 w 5760"/>
                <a:gd name="T47" fmla="*/ 185 h 518"/>
                <a:gd name="T48" fmla="*/ 1886 w 5760"/>
                <a:gd name="T49" fmla="*/ 179 h 518"/>
                <a:gd name="T50" fmla="*/ 1694 w 5760"/>
                <a:gd name="T51" fmla="*/ 169 h 518"/>
                <a:gd name="T52" fmla="*/ 1506 w 5760"/>
                <a:gd name="T53" fmla="*/ 157 h 518"/>
                <a:gd name="T54" fmla="*/ 1324 w 5760"/>
                <a:gd name="T55" fmla="*/ 147 h 518"/>
                <a:gd name="T56" fmla="*/ 1142 w 5760"/>
                <a:gd name="T57" fmla="*/ 133 h 518"/>
                <a:gd name="T58" fmla="*/ 966 w 5760"/>
                <a:gd name="T59" fmla="*/ 117 h 518"/>
                <a:gd name="T60" fmla="*/ 792 w 5760"/>
                <a:gd name="T61" fmla="*/ 101 h 518"/>
                <a:gd name="T62" fmla="*/ 626 w 5760"/>
                <a:gd name="T63" fmla="*/ 83 h 518"/>
                <a:gd name="T64" fmla="*/ 462 w 5760"/>
                <a:gd name="T65" fmla="*/ 64 h 518"/>
                <a:gd name="T66" fmla="*/ 304 w 5760"/>
                <a:gd name="T67" fmla="*/ 44 h 518"/>
                <a:gd name="T68" fmla="*/ 150 w 5760"/>
                <a:gd name="T69" fmla="*/ 22 h 518"/>
                <a:gd name="T70" fmla="*/ 0 w 5760"/>
                <a:gd name="T71" fmla="*/ 0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60" h="518">
                  <a:moveTo>
                    <a:pt x="0" y="0"/>
                  </a:moveTo>
                  <a:lnTo>
                    <a:pt x="0" y="518"/>
                  </a:lnTo>
                  <a:lnTo>
                    <a:pt x="5760" y="518"/>
                  </a:lnTo>
                  <a:lnTo>
                    <a:pt x="5760" y="0"/>
                  </a:lnTo>
                  <a:lnTo>
                    <a:pt x="5610" y="22"/>
                  </a:lnTo>
                  <a:lnTo>
                    <a:pt x="5456" y="44"/>
                  </a:lnTo>
                  <a:lnTo>
                    <a:pt x="5300" y="64"/>
                  </a:lnTo>
                  <a:lnTo>
                    <a:pt x="5136" y="83"/>
                  </a:lnTo>
                  <a:lnTo>
                    <a:pt x="4968" y="101"/>
                  </a:lnTo>
                  <a:lnTo>
                    <a:pt x="4794" y="117"/>
                  </a:lnTo>
                  <a:lnTo>
                    <a:pt x="4620" y="133"/>
                  </a:lnTo>
                  <a:lnTo>
                    <a:pt x="4438" y="147"/>
                  </a:lnTo>
                  <a:lnTo>
                    <a:pt x="4254" y="157"/>
                  </a:lnTo>
                  <a:lnTo>
                    <a:pt x="4068" y="169"/>
                  </a:lnTo>
                  <a:lnTo>
                    <a:pt x="3876" y="179"/>
                  </a:lnTo>
                  <a:lnTo>
                    <a:pt x="3682" y="185"/>
                  </a:lnTo>
                  <a:lnTo>
                    <a:pt x="3486" y="191"/>
                  </a:lnTo>
                  <a:lnTo>
                    <a:pt x="3286" y="196"/>
                  </a:lnTo>
                  <a:lnTo>
                    <a:pt x="3086" y="200"/>
                  </a:lnTo>
                  <a:lnTo>
                    <a:pt x="2880" y="200"/>
                  </a:lnTo>
                  <a:lnTo>
                    <a:pt x="2676" y="200"/>
                  </a:lnTo>
                  <a:lnTo>
                    <a:pt x="2474" y="196"/>
                  </a:lnTo>
                  <a:lnTo>
                    <a:pt x="2276" y="191"/>
                  </a:lnTo>
                  <a:lnTo>
                    <a:pt x="2078" y="185"/>
                  </a:lnTo>
                  <a:lnTo>
                    <a:pt x="1886" y="179"/>
                  </a:lnTo>
                  <a:lnTo>
                    <a:pt x="1694" y="169"/>
                  </a:lnTo>
                  <a:lnTo>
                    <a:pt x="1506" y="157"/>
                  </a:lnTo>
                  <a:lnTo>
                    <a:pt x="1324" y="147"/>
                  </a:lnTo>
                  <a:lnTo>
                    <a:pt x="1142" y="133"/>
                  </a:lnTo>
                  <a:lnTo>
                    <a:pt x="966" y="117"/>
                  </a:lnTo>
                  <a:lnTo>
                    <a:pt x="792" y="101"/>
                  </a:lnTo>
                  <a:lnTo>
                    <a:pt x="626" y="83"/>
                  </a:lnTo>
                  <a:lnTo>
                    <a:pt x="462" y="64"/>
                  </a:lnTo>
                  <a:lnTo>
                    <a:pt x="304" y="44"/>
                  </a:lnTo>
                  <a:lnTo>
                    <a:pt x="150" y="22"/>
                  </a:lnTo>
                  <a:lnTo>
                    <a:pt x="0" y="0"/>
                  </a:lnTo>
                  <a:close/>
                </a:path>
              </a:pathLst>
            </a:custGeom>
            <a:solidFill>
              <a:srgbClr val="005A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grpSp>
      <p:sp>
        <p:nvSpPr>
          <p:cNvPr id="207874" name="Rectangle 2"/>
          <p:cNvSpPr>
            <a:spLocks noGrp="1" noChangeArrowheads="1"/>
          </p:cNvSpPr>
          <p:nvPr>
            <p:ph type="ctrTitle" hasCustomPrompt="1"/>
          </p:nvPr>
        </p:nvSpPr>
        <p:spPr bwMode="auto">
          <a:xfrm>
            <a:off x="723229" y="2830286"/>
            <a:ext cx="5486400" cy="319314"/>
          </a:xfrm>
          <a:prstGeom prst="rect">
            <a:avLst/>
          </a:prstGeom>
        </p:spPr>
        <p:txBody>
          <a:bodyPr lIns="0" tIns="0" rIns="0" bIns="0" anchor="ctr"/>
          <a:lstStyle>
            <a:lvl1pPr algn="l">
              <a:defRPr sz="2000">
                <a:solidFill>
                  <a:srgbClr val="00467F"/>
                </a:solidFill>
              </a:defRPr>
            </a:lvl1pPr>
          </a:lstStyle>
          <a:p>
            <a:r>
              <a:rPr lang="en-US" dirty="0"/>
              <a:t>[Insert Company Logo]</a:t>
            </a:r>
          </a:p>
        </p:txBody>
      </p:sp>
      <p:sp>
        <p:nvSpPr>
          <p:cNvPr id="207875" name="Rectangle 3"/>
          <p:cNvSpPr>
            <a:spLocks noGrp="1" noChangeArrowheads="1"/>
          </p:cNvSpPr>
          <p:nvPr>
            <p:ph type="subTitle" idx="1" hasCustomPrompt="1"/>
          </p:nvPr>
        </p:nvSpPr>
        <p:spPr>
          <a:xfrm>
            <a:off x="723229" y="3223337"/>
            <a:ext cx="5486400" cy="216549"/>
          </a:xfrm>
          <a:prstGeom prst="rect">
            <a:avLst/>
          </a:prstGeom>
        </p:spPr>
        <p:txBody>
          <a:bodyPr wrap="none" lIns="0" tIns="0" rIns="0">
            <a:noAutofit/>
          </a:bodyPr>
          <a:lstStyle>
            <a:lvl1pPr marL="0" indent="0" algn="l">
              <a:buFont typeface="Wingdings" pitchFamily="-109" charset="2"/>
              <a:buNone/>
              <a:defRPr sz="1600" b="1">
                <a:solidFill>
                  <a:srgbClr val="404040"/>
                </a:solidFill>
              </a:defRPr>
            </a:lvl1pPr>
          </a:lstStyle>
          <a:p>
            <a:r>
              <a:rPr lang="en-US" dirty="0"/>
              <a:t>[Discussion Materials]</a:t>
            </a:r>
          </a:p>
        </p:txBody>
      </p:sp>
      <p:sp>
        <p:nvSpPr>
          <p:cNvPr id="3" name="Text Placeholder 2"/>
          <p:cNvSpPr>
            <a:spLocks noGrp="1"/>
          </p:cNvSpPr>
          <p:nvPr>
            <p:ph type="body" sz="quarter" idx="10" hasCustomPrompt="1"/>
          </p:nvPr>
        </p:nvSpPr>
        <p:spPr>
          <a:xfrm>
            <a:off x="217488" y="6445249"/>
            <a:ext cx="1408112" cy="182880"/>
          </a:xfrm>
          <a:prstGeom prst="rect">
            <a:avLst/>
          </a:prstGeom>
        </p:spPr>
        <p:txBody>
          <a:bodyPr lIns="0" tIns="0" rIns="0" bIns="0" anchor="ctr">
            <a:normAutofit/>
          </a:bodyPr>
          <a:lstStyle>
            <a:lvl1pPr marL="0" indent="0">
              <a:buNone/>
              <a:defRPr sz="900" b="0" baseline="0">
                <a:solidFill>
                  <a:schemeClr val="bg1"/>
                </a:solidFill>
              </a:defRPr>
            </a:lvl1pPr>
            <a:lvl2pPr>
              <a:defRPr sz="1000" b="0">
                <a:solidFill>
                  <a:schemeClr val="bg1"/>
                </a:solidFill>
              </a:defRPr>
            </a:lvl2pPr>
            <a:lvl3pPr>
              <a:defRPr sz="1000" b="0">
                <a:solidFill>
                  <a:schemeClr val="bg1"/>
                </a:solidFill>
              </a:defRPr>
            </a:lvl3pPr>
            <a:lvl4pPr>
              <a:defRPr sz="1000" b="0">
                <a:solidFill>
                  <a:schemeClr val="bg1"/>
                </a:solidFill>
              </a:defRPr>
            </a:lvl4pPr>
            <a:lvl5pPr>
              <a:defRPr sz="1000" b="0">
                <a:solidFill>
                  <a:schemeClr val="bg1"/>
                </a:solidFill>
              </a:defRPr>
            </a:lvl5pPr>
          </a:lstStyle>
          <a:p>
            <a:pPr lvl="0"/>
            <a:r>
              <a:rPr lang="en-US" dirty="0"/>
              <a:t>[Insert date]</a:t>
            </a:r>
          </a:p>
        </p:txBody>
      </p:sp>
      <p:grpSp>
        <p:nvGrpSpPr>
          <p:cNvPr id="7" name="Group 6"/>
          <p:cNvGrpSpPr/>
          <p:nvPr userDrawn="1"/>
        </p:nvGrpSpPr>
        <p:grpSpPr>
          <a:xfrm>
            <a:off x="-921288" y="267336"/>
            <a:ext cx="676126" cy="5847855"/>
            <a:chOff x="-921288" y="267336"/>
            <a:chExt cx="676126" cy="5847855"/>
          </a:xfrm>
        </p:grpSpPr>
        <p:sp>
          <p:nvSpPr>
            <p:cNvPr id="9" name="Rectangle 8"/>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10" name="Rectangle 9"/>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11" name="Rectangle 10"/>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12" name="Rectangle 11"/>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13" name="Rectangle 12"/>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14" name="Rectangle 13"/>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16" name="Rectangle 15"/>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17" name="Rectangle 16"/>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18" name="Rectangle 17"/>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19" name="Rectangle 18"/>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6" name="Rectangle 5"/>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20" name="Rectangle 19"/>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21" name="Rectangle 20"/>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23" name="Rectangle 22"/>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pic>
        <p:nvPicPr>
          <p:cNvPr id="24" name="Picture 23" descr="STI-Preferre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92860" y="6266174"/>
            <a:ext cx="841668" cy="487057"/>
          </a:xfrm>
          <a:prstGeom prst="rect">
            <a:avLst/>
          </a:prstGeom>
        </p:spPr>
      </p:pic>
    </p:spTree>
    <p:extLst>
      <p:ext uri="{BB962C8B-B14F-4D97-AF65-F5344CB8AC3E}">
        <p14:creationId xmlns:p14="http://schemas.microsoft.com/office/powerpoint/2010/main" val="2730598765"/>
      </p:ext>
    </p:extLst>
  </p:cSld>
  <p:clrMapOvr>
    <a:overrideClrMapping bg1="lt1" tx1="dk1" bg2="lt2" tx2="dk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Section Header - FIXED">
    <p:spTree>
      <p:nvGrpSpPr>
        <p:cNvPr id="1" name=""/>
        <p:cNvGrpSpPr/>
        <p:nvPr/>
      </p:nvGrpSpPr>
      <p:grpSpPr>
        <a:xfrm>
          <a:off x="0" y="0"/>
          <a:ext cx="0" cy="0"/>
          <a:chOff x="0" y="0"/>
          <a:chExt cx="0" cy="0"/>
        </a:xfrm>
      </p:grpSpPr>
      <p:grpSp>
        <p:nvGrpSpPr>
          <p:cNvPr id="2" name="Group 4"/>
          <p:cNvGrpSpPr>
            <a:grpSpLocks noChangeAspect="1"/>
          </p:cNvGrpSpPr>
          <p:nvPr userDrawn="1"/>
        </p:nvGrpSpPr>
        <p:grpSpPr bwMode="auto">
          <a:xfrm>
            <a:off x="0" y="6032500"/>
            <a:ext cx="9144000" cy="825500"/>
            <a:chOff x="0" y="3800"/>
            <a:chExt cx="5760" cy="520"/>
          </a:xfrm>
        </p:grpSpPr>
        <p:sp>
          <p:nvSpPr>
            <p:cNvPr id="3" name="AutoShape 3"/>
            <p:cNvSpPr>
              <a:spLocks noChangeAspect="1" noChangeArrowheads="1" noTextEdit="1"/>
            </p:cNvSpPr>
            <p:nvPr userDrawn="1"/>
          </p:nvSpPr>
          <p:spPr bwMode="auto">
            <a:xfrm>
              <a:off x="0" y="3800"/>
              <a:ext cx="576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sp>
          <p:nvSpPr>
            <p:cNvPr id="4" name="Freeform 5"/>
            <p:cNvSpPr>
              <a:spLocks/>
            </p:cNvSpPr>
            <p:nvPr userDrawn="1"/>
          </p:nvSpPr>
          <p:spPr bwMode="auto">
            <a:xfrm>
              <a:off x="0" y="3800"/>
              <a:ext cx="5760" cy="518"/>
            </a:xfrm>
            <a:custGeom>
              <a:avLst/>
              <a:gdLst>
                <a:gd name="T0" fmla="*/ 0 w 5760"/>
                <a:gd name="T1" fmla="*/ 0 h 518"/>
                <a:gd name="T2" fmla="*/ 0 w 5760"/>
                <a:gd name="T3" fmla="*/ 518 h 518"/>
                <a:gd name="T4" fmla="*/ 5760 w 5760"/>
                <a:gd name="T5" fmla="*/ 518 h 518"/>
                <a:gd name="T6" fmla="*/ 5760 w 5760"/>
                <a:gd name="T7" fmla="*/ 0 h 518"/>
                <a:gd name="T8" fmla="*/ 5610 w 5760"/>
                <a:gd name="T9" fmla="*/ 22 h 518"/>
                <a:gd name="T10" fmla="*/ 5456 w 5760"/>
                <a:gd name="T11" fmla="*/ 44 h 518"/>
                <a:gd name="T12" fmla="*/ 5300 w 5760"/>
                <a:gd name="T13" fmla="*/ 64 h 518"/>
                <a:gd name="T14" fmla="*/ 5136 w 5760"/>
                <a:gd name="T15" fmla="*/ 83 h 518"/>
                <a:gd name="T16" fmla="*/ 4968 w 5760"/>
                <a:gd name="T17" fmla="*/ 101 h 518"/>
                <a:gd name="T18" fmla="*/ 4794 w 5760"/>
                <a:gd name="T19" fmla="*/ 117 h 518"/>
                <a:gd name="T20" fmla="*/ 4620 w 5760"/>
                <a:gd name="T21" fmla="*/ 133 h 518"/>
                <a:gd name="T22" fmla="*/ 4438 w 5760"/>
                <a:gd name="T23" fmla="*/ 147 h 518"/>
                <a:gd name="T24" fmla="*/ 4254 w 5760"/>
                <a:gd name="T25" fmla="*/ 157 h 518"/>
                <a:gd name="T26" fmla="*/ 4068 w 5760"/>
                <a:gd name="T27" fmla="*/ 169 h 518"/>
                <a:gd name="T28" fmla="*/ 3876 w 5760"/>
                <a:gd name="T29" fmla="*/ 179 h 518"/>
                <a:gd name="T30" fmla="*/ 3682 w 5760"/>
                <a:gd name="T31" fmla="*/ 185 h 518"/>
                <a:gd name="T32" fmla="*/ 3486 w 5760"/>
                <a:gd name="T33" fmla="*/ 191 h 518"/>
                <a:gd name="T34" fmla="*/ 3286 w 5760"/>
                <a:gd name="T35" fmla="*/ 196 h 518"/>
                <a:gd name="T36" fmla="*/ 3086 w 5760"/>
                <a:gd name="T37" fmla="*/ 200 h 518"/>
                <a:gd name="T38" fmla="*/ 2880 w 5760"/>
                <a:gd name="T39" fmla="*/ 200 h 518"/>
                <a:gd name="T40" fmla="*/ 2676 w 5760"/>
                <a:gd name="T41" fmla="*/ 200 h 518"/>
                <a:gd name="T42" fmla="*/ 2474 w 5760"/>
                <a:gd name="T43" fmla="*/ 196 h 518"/>
                <a:gd name="T44" fmla="*/ 2276 w 5760"/>
                <a:gd name="T45" fmla="*/ 191 h 518"/>
                <a:gd name="T46" fmla="*/ 2078 w 5760"/>
                <a:gd name="T47" fmla="*/ 185 h 518"/>
                <a:gd name="T48" fmla="*/ 1886 w 5760"/>
                <a:gd name="T49" fmla="*/ 179 h 518"/>
                <a:gd name="T50" fmla="*/ 1694 w 5760"/>
                <a:gd name="T51" fmla="*/ 169 h 518"/>
                <a:gd name="T52" fmla="*/ 1506 w 5760"/>
                <a:gd name="T53" fmla="*/ 157 h 518"/>
                <a:gd name="T54" fmla="*/ 1324 w 5760"/>
                <a:gd name="T55" fmla="*/ 147 h 518"/>
                <a:gd name="T56" fmla="*/ 1142 w 5760"/>
                <a:gd name="T57" fmla="*/ 133 h 518"/>
                <a:gd name="T58" fmla="*/ 966 w 5760"/>
                <a:gd name="T59" fmla="*/ 117 h 518"/>
                <a:gd name="T60" fmla="*/ 792 w 5760"/>
                <a:gd name="T61" fmla="*/ 101 h 518"/>
                <a:gd name="T62" fmla="*/ 626 w 5760"/>
                <a:gd name="T63" fmla="*/ 83 h 518"/>
                <a:gd name="T64" fmla="*/ 462 w 5760"/>
                <a:gd name="T65" fmla="*/ 64 h 518"/>
                <a:gd name="T66" fmla="*/ 304 w 5760"/>
                <a:gd name="T67" fmla="*/ 44 h 518"/>
                <a:gd name="T68" fmla="*/ 150 w 5760"/>
                <a:gd name="T69" fmla="*/ 22 h 518"/>
                <a:gd name="T70" fmla="*/ 0 w 5760"/>
                <a:gd name="T71" fmla="*/ 0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60" h="518">
                  <a:moveTo>
                    <a:pt x="0" y="0"/>
                  </a:moveTo>
                  <a:lnTo>
                    <a:pt x="0" y="518"/>
                  </a:lnTo>
                  <a:lnTo>
                    <a:pt x="5760" y="518"/>
                  </a:lnTo>
                  <a:lnTo>
                    <a:pt x="5760" y="0"/>
                  </a:lnTo>
                  <a:lnTo>
                    <a:pt x="5610" y="22"/>
                  </a:lnTo>
                  <a:lnTo>
                    <a:pt x="5456" y="44"/>
                  </a:lnTo>
                  <a:lnTo>
                    <a:pt x="5300" y="64"/>
                  </a:lnTo>
                  <a:lnTo>
                    <a:pt x="5136" y="83"/>
                  </a:lnTo>
                  <a:lnTo>
                    <a:pt x="4968" y="101"/>
                  </a:lnTo>
                  <a:lnTo>
                    <a:pt x="4794" y="117"/>
                  </a:lnTo>
                  <a:lnTo>
                    <a:pt x="4620" y="133"/>
                  </a:lnTo>
                  <a:lnTo>
                    <a:pt x="4438" y="147"/>
                  </a:lnTo>
                  <a:lnTo>
                    <a:pt x="4254" y="157"/>
                  </a:lnTo>
                  <a:lnTo>
                    <a:pt x="4068" y="169"/>
                  </a:lnTo>
                  <a:lnTo>
                    <a:pt x="3876" y="179"/>
                  </a:lnTo>
                  <a:lnTo>
                    <a:pt x="3682" y="185"/>
                  </a:lnTo>
                  <a:lnTo>
                    <a:pt x="3486" y="191"/>
                  </a:lnTo>
                  <a:lnTo>
                    <a:pt x="3286" y="196"/>
                  </a:lnTo>
                  <a:lnTo>
                    <a:pt x="3086" y="200"/>
                  </a:lnTo>
                  <a:lnTo>
                    <a:pt x="2880" y="200"/>
                  </a:lnTo>
                  <a:lnTo>
                    <a:pt x="2676" y="200"/>
                  </a:lnTo>
                  <a:lnTo>
                    <a:pt x="2474" y="196"/>
                  </a:lnTo>
                  <a:lnTo>
                    <a:pt x="2276" y="191"/>
                  </a:lnTo>
                  <a:lnTo>
                    <a:pt x="2078" y="185"/>
                  </a:lnTo>
                  <a:lnTo>
                    <a:pt x="1886" y="179"/>
                  </a:lnTo>
                  <a:lnTo>
                    <a:pt x="1694" y="169"/>
                  </a:lnTo>
                  <a:lnTo>
                    <a:pt x="1506" y="157"/>
                  </a:lnTo>
                  <a:lnTo>
                    <a:pt x="1324" y="147"/>
                  </a:lnTo>
                  <a:lnTo>
                    <a:pt x="1142" y="133"/>
                  </a:lnTo>
                  <a:lnTo>
                    <a:pt x="966" y="117"/>
                  </a:lnTo>
                  <a:lnTo>
                    <a:pt x="792" y="101"/>
                  </a:lnTo>
                  <a:lnTo>
                    <a:pt x="626" y="83"/>
                  </a:lnTo>
                  <a:lnTo>
                    <a:pt x="462" y="64"/>
                  </a:lnTo>
                  <a:lnTo>
                    <a:pt x="304" y="44"/>
                  </a:lnTo>
                  <a:lnTo>
                    <a:pt x="150" y="22"/>
                  </a:lnTo>
                  <a:lnTo>
                    <a:pt x="0" y="0"/>
                  </a:lnTo>
                  <a:close/>
                </a:path>
              </a:pathLst>
            </a:custGeom>
            <a:solidFill>
              <a:srgbClr val="005A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fontAlgn="base">
                <a:spcBef>
                  <a:spcPct val="5000"/>
                </a:spcBef>
                <a:spcAft>
                  <a:spcPct val="0"/>
                </a:spcAft>
              </a:pPr>
              <a:endParaRPr lang="en-US" sz="700" i="1" dirty="0">
                <a:solidFill>
                  <a:srgbClr val="00467F"/>
                </a:solidFill>
                <a:ea typeface="ＭＳ Ｐゴシック" charset="0"/>
              </a:endParaRPr>
            </a:p>
          </p:txBody>
        </p:sp>
      </p:grpSp>
      <p:sp>
        <p:nvSpPr>
          <p:cNvPr id="27" name="Rectangle 2"/>
          <p:cNvSpPr>
            <a:spLocks noGrp="1" noChangeArrowheads="1"/>
          </p:cNvSpPr>
          <p:nvPr>
            <p:ph type="ctrTitle" hasCustomPrompt="1"/>
          </p:nvPr>
        </p:nvSpPr>
        <p:spPr bwMode="auto">
          <a:xfrm>
            <a:off x="723229" y="2830286"/>
            <a:ext cx="5486400" cy="319314"/>
          </a:xfrm>
          <a:prstGeom prst="rect">
            <a:avLst/>
          </a:prstGeom>
        </p:spPr>
        <p:txBody>
          <a:bodyPr lIns="0" tIns="0" rIns="0" bIns="0" anchor="ctr"/>
          <a:lstStyle>
            <a:lvl1pPr algn="l">
              <a:defRPr sz="2000">
                <a:solidFill>
                  <a:srgbClr val="00467F"/>
                </a:solidFill>
              </a:defRPr>
            </a:lvl1pPr>
          </a:lstStyle>
          <a:p>
            <a:r>
              <a:rPr lang="en-US" dirty="0"/>
              <a:t>[Section XX]</a:t>
            </a:r>
          </a:p>
        </p:txBody>
      </p:sp>
      <p:sp>
        <p:nvSpPr>
          <p:cNvPr id="28" name="Rectangle 3"/>
          <p:cNvSpPr>
            <a:spLocks noGrp="1" noChangeArrowheads="1"/>
          </p:cNvSpPr>
          <p:nvPr>
            <p:ph type="subTitle" idx="1" hasCustomPrompt="1"/>
          </p:nvPr>
        </p:nvSpPr>
        <p:spPr>
          <a:xfrm>
            <a:off x="723229" y="3223337"/>
            <a:ext cx="5486400" cy="216549"/>
          </a:xfrm>
          <a:prstGeom prst="rect">
            <a:avLst/>
          </a:prstGeom>
        </p:spPr>
        <p:txBody>
          <a:bodyPr wrap="none" lIns="0" tIns="0" rIns="0">
            <a:noAutofit/>
          </a:bodyPr>
          <a:lstStyle>
            <a:lvl1pPr marL="0" indent="0" algn="l">
              <a:buFont typeface="Wingdings" pitchFamily="-109" charset="2"/>
              <a:buNone/>
              <a:defRPr sz="1600" b="1">
                <a:solidFill>
                  <a:srgbClr val="404040"/>
                </a:solidFill>
              </a:defRPr>
            </a:lvl1pPr>
          </a:lstStyle>
          <a:p>
            <a:r>
              <a:rPr lang="en-US" dirty="0"/>
              <a:t>[Section Title]</a:t>
            </a:r>
          </a:p>
        </p:txBody>
      </p:sp>
      <p:pic>
        <p:nvPicPr>
          <p:cNvPr id="18" name="Picture 17" descr="SunTrust-Robinson-Hu.png"/>
          <p:cNvPicPr>
            <a:picLocks noChangeAspect="1"/>
          </p:cNvPicPr>
          <p:nvPr userDrawn="1"/>
        </p:nvPicPr>
        <p:blipFill rotWithShape="1">
          <a:blip r:embed="rId2" cstate="print">
            <a:extLst>
              <a:ext uri="{28A0092B-C50C-407E-A947-70E740481C1C}">
                <a14:useLocalDpi xmlns:a14="http://schemas.microsoft.com/office/drawing/2010/main"/>
              </a:ext>
            </a:extLst>
          </a:blip>
          <a:srcRect t="12560"/>
          <a:stretch/>
        </p:blipFill>
        <p:spPr>
          <a:xfrm>
            <a:off x="6553200" y="6362700"/>
            <a:ext cx="2363216" cy="509640"/>
          </a:xfrm>
          <a:prstGeom prst="rect">
            <a:avLst/>
          </a:prstGeom>
        </p:spPr>
      </p:pic>
      <p:grpSp>
        <p:nvGrpSpPr>
          <p:cNvPr id="19" name="Group 18"/>
          <p:cNvGrpSpPr/>
          <p:nvPr userDrawn="1"/>
        </p:nvGrpSpPr>
        <p:grpSpPr>
          <a:xfrm>
            <a:off x="-921288" y="267336"/>
            <a:ext cx="676126" cy="5847855"/>
            <a:chOff x="-921288" y="267336"/>
            <a:chExt cx="676126" cy="5847855"/>
          </a:xfrm>
        </p:grpSpPr>
        <p:sp>
          <p:nvSpPr>
            <p:cNvPr id="20" name="Rectangle 19"/>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21" name="Rectangle 20"/>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26" name="Rectangle 25"/>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29" name="Rectangle 28"/>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30" name="Rectangle 29"/>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31" name="Rectangle 30"/>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32" name="Rectangle 31"/>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33" name="Rectangle 32"/>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34" name="Rectangle 33"/>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35" name="Rectangle 34"/>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36" name="Rectangle 35"/>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37" name="Rectangle 36"/>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38" name="Rectangle 37"/>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39" name="Rectangle 38"/>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spTree>
    <p:extLst>
      <p:ext uri="{BB962C8B-B14F-4D97-AF65-F5344CB8AC3E}">
        <p14:creationId xmlns:p14="http://schemas.microsoft.com/office/powerpoint/2010/main" val="2671699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Date Placeholder 1"/>
          <p:cNvSpPr>
            <a:spLocks noGrp="1"/>
          </p:cNvSpPr>
          <p:nvPr>
            <p:ph type="dt" sz="half" idx="10"/>
          </p:nvPr>
        </p:nvSpPr>
        <p:spPr/>
        <p:txBody>
          <a:bodyPr/>
          <a:lstStyle/>
          <a:p>
            <a:fld id="{3E5F698A-63DC-4923-8E66-63058BC66249}" type="datetime1">
              <a:rPr lang="en-US" smtClean="0">
                <a:solidFill>
                  <a:srgbClr val="534949"/>
                </a:solidFill>
              </a:rPr>
              <a:t>3/13/2019</a:t>
            </a:fld>
            <a:endParaRPr lang="en-US" dirty="0">
              <a:solidFill>
                <a:srgbClr val="534949"/>
              </a:solidFill>
            </a:endParaRPr>
          </a:p>
        </p:txBody>
      </p:sp>
      <p:sp>
        <p:nvSpPr>
          <p:cNvPr id="3" name="Footer Placeholder 2"/>
          <p:cNvSpPr>
            <a:spLocks noGrp="1"/>
          </p:cNvSpPr>
          <p:nvPr>
            <p:ph type="ftr" sz="quarter" idx="11"/>
          </p:nvPr>
        </p:nvSpPr>
        <p:spPr/>
        <p:txBody>
          <a:bodyPr/>
          <a:lstStyle/>
          <a:p>
            <a:endParaRPr lang="en-US" dirty="0">
              <a:solidFill>
                <a:srgbClr val="534949"/>
              </a:solidFill>
            </a:endParaRPr>
          </a:p>
        </p:txBody>
      </p:sp>
      <p:sp>
        <p:nvSpPr>
          <p:cNvPr id="4" name="Slide Number Placeholder 3"/>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Tree>
    <p:extLst>
      <p:ext uri="{BB962C8B-B14F-4D97-AF65-F5344CB8AC3E}">
        <p14:creationId xmlns:p14="http://schemas.microsoft.com/office/powerpoint/2010/main" val="23211583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able of Contents - FIXED">
    <p:spTree>
      <p:nvGrpSpPr>
        <p:cNvPr id="1" name=""/>
        <p:cNvGrpSpPr/>
        <p:nvPr/>
      </p:nvGrpSpPr>
      <p:grpSpPr>
        <a:xfrm>
          <a:off x="0" y="0"/>
          <a:ext cx="0" cy="0"/>
          <a:chOff x="0" y="0"/>
          <a:chExt cx="0" cy="0"/>
        </a:xfrm>
      </p:grpSpPr>
      <p:sp>
        <p:nvSpPr>
          <p:cNvPr id="10" name="Text Placeholder 1"/>
          <p:cNvSpPr>
            <a:spLocks noGrp="1"/>
          </p:cNvSpPr>
          <p:nvPr>
            <p:ph type="body" sz="quarter" idx="11" hasCustomPrompt="1"/>
          </p:nvPr>
        </p:nvSpPr>
        <p:spPr>
          <a:xfrm>
            <a:off x="91440" y="928364"/>
            <a:ext cx="1371600" cy="2675896"/>
          </a:xfrm>
          <a:prstGeom prst="rect">
            <a:avLst/>
          </a:prstGeom>
        </p:spPr>
        <p:txBody>
          <a:bodyPr lIns="0" tIns="0" rIns="0" bIns="0">
            <a:normAutofit/>
          </a:bodyPr>
          <a:lstStyle>
            <a:lvl1pPr marL="0" indent="0">
              <a:spcAft>
                <a:spcPts val="1500"/>
              </a:spcAft>
              <a:buNone/>
              <a:defRPr sz="1400" b="1">
                <a:solidFill>
                  <a:srgbClr val="00467F"/>
                </a:solidFill>
              </a:defRPr>
            </a:lvl1pPr>
          </a:lstStyle>
          <a:p>
            <a:r>
              <a:rPr lang="en-US" dirty="0"/>
              <a:t>[SECTION #]</a:t>
            </a:r>
          </a:p>
        </p:txBody>
      </p:sp>
      <p:sp>
        <p:nvSpPr>
          <p:cNvPr id="11" name="Text Placeholder 2"/>
          <p:cNvSpPr>
            <a:spLocks noGrp="1"/>
          </p:cNvSpPr>
          <p:nvPr>
            <p:ph type="body" sz="quarter" idx="10" hasCustomPrompt="1"/>
          </p:nvPr>
        </p:nvSpPr>
        <p:spPr>
          <a:xfrm>
            <a:off x="1657350" y="928364"/>
            <a:ext cx="5554980" cy="2675896"/>
          </a:xfrm>
          <a:prstGeom prst="rect">
            <a:avLst/>
          </a:prstGeom>
        </p:spPr>
        <p:txBody>
          <a:bodyPr lIns="0" tIns="0" rIns="0" bIns="0">
            <a:normAutofit/>
          </a:bodyPr>
          <a:lstStyle>
            <a:lvl1pPr marL="0" indent="0">
              <a:spcAft>
                <a:spcPts val="1500"/>
              </a:spcAft>
              <a:buClr>
                <a:srgbClr val="00467F"/>
              </a:buClr>
              <a:buSzPct val="100000"/>
              <a:buNone/>
              <a:defRPr sz="1400" b="1" baseline="0">
                <a:solidFill>
                  <a:srgbClr val="00467F"/>
                </a:solidFill>
              </a:defRPr>
            </a:lvl1pPr>
          </a:lstStyle>
          <a:p>
            <a:r>
              <a:rPr lang="en-US" dirty="0"/>
              <a:t>[Section Title]</a:t>
            </a:r>
          </a:p>
        </p:txBody>
      </p:sp>
      <p:sp>
        <p:nvSpPr>
          <p:cNvPr id="3" name="Text Placeholder 2"/>
          <p:cNvSpPr>
            <a:spLocks noGrp="1"/>
          </p:cNvSpPr>
          <p:nvPr>
            <p:ph type="body" sz="quarter" idx="12" hasCustomPrompt="1"/>
          </p:nvPr>
        </p:nvSpPr>
        <p:spPr>
          <a:xfrm>
            <a:off x="7406640" y="928364"/>
            <a:ext cx="1645920" cy="2676754"/>
          </a:xfrm>
        </p:spPr>
        <p:txBody>
          <a:bodyPr>
            <a:normAutofit/>
          </a:bodyPr>
          <a:lstStyle>
            <a:lvl1pPr marL="0" indent="0">
              <a:spcAft>
                <a:spcPts val="1500"/>
              </a:spcAft>
              <a:buNone/>
              <a:defRPr sz="1400" b="1" baseline="0">
                <a:solidFill>
                  <a:srgbClr val="00467F"/>
                </a:solidFill>
              </a:defRPr>
            </a:lvl1pPr>
          </a:lstStyle>
          <a:p>
            <a:pPr lvl="0"/>
            <a:r>
              <a:rPr lang="en-US" dirty="0"/>
              <a:t>[Page #]</a:t>
            </a:r>
          </a:p>
        </p:txBody>
      </p:sp>
      <p:sp>
        <p:nvSpPr>
          <p:cNvPr id="4" name="TextBox 3"/>
          <p:cNvSpPr txBox="1"/>
          <p:nvPr userDrawn="1"/>
        </p:nvSpPr>
        <p:spPr>
          <a:xfrm>
            <a:off x="91440" y="3826316"/>
            <a:ext cx="8961120" cy="2559243"/>
          </a:xfrm>
          <a:prstGeom prst="rect">
            <a:avLst/>
          </a:prstGeom>
          <a:noFill/>
        </p:spPr>
        <p:txBody>
          <a:bodyPr wrap="square" lIns="0" tIns="0" rIns="0" bIns="0" rtlCol="0">
            <a:noAutofit/>
          </a:bodyPr>
          <a:lstStyle/>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a:p>
            <a:pPr algn="just" defTabSz="820738" eaLnBrk="0" fontAlgn="base" hangingPunct="0">
              <a:spcBef>
                <a:spcPct val="20000"/>
              </a:spcBef>
              <a:spcAft>
                <a:spcPct val="0"/>
              </a:spcAft>
              <a:buClr>
                <a:srgbClr val="00467F"/>
              </a:buClr>
              <a:buSzPct val="75000"/>
            </a:pPr>
            <a:endParaRPr lang="en-US" sz="700" dirty="0">
              <a:solidFill>
                <a:srgbClr val="666666"/>
              </a:solidFill>
              <a:latin typeface="Trebuchet MS" panose="020B0603020202020204" pitchFamily="34" charset="0"/>
              <a:ea typeface="ＭＳ Ｐゴシック" charset="0"/>
            </a:endParaRPr>
          </a:p>
          <a:p>
            <a:pPr algn="just" defTabSz="820738" eaLnBrk="0" fontAlgn="base" hangingPunct="0">
              <a:spcBef>
                <a:spcPct val="20000"/>
              </a:spcBef>
              <a:spcAft>
                <a:spcPct val="0"/>
              </a:spcAft>
              <a:buClr>
                <a:srgbClr val="00467F"/>
              </a:buClr>
              <a:buSzPct val="75000"/>
            </a:pPr>
            <a:r>
              <a:rPr lang="en-US" sz="700" dirty="0">
                <a:solidFill>
                  <a:srgbClr val="666666"/>
                </a:solidFill>
                <a:latin typeface="Trebuchet MS" panose="020B0603020202020204" pitchFamily="34" charset="0"/>
                <a:ea typeface="ＭＳ Ｐゴシック" charset="0"/>
              </a:rPr>
              <a:t>SunTrust Robinson Humphrey is the trade name for the corporate and investment banking services of SunTrust Banks, Inc. and its subsidiaries. Securities underwriting and M&amp;A advisory services are provided by SunTrust Robinson Humphrey, Inc., member FINRA and SIPC. │ Lending, financial risk management, and treasury and payment solutions are offered by SunTrust Bank. │ Deposit products are offered by SunTrust Bank, Member FDIC. © SunTrust Banks, Inc. All rights reserved. </a:t>
            </a:r>
          </a:p>
        </p:txBody>
      </p:sp>
      <p:sp>
        <p:nvSpPr>
          <p:cNvPr id="2" name="Rectangle 1"/>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13" name="Rectangle 5"/>
          <p:cNvSpPr txBox="1">
            <a:spLocks noChangeArrowheads="1"/>
          </p:cNvSpPr>
          <p:nvPr userDrawn="1"/>
        </p:nvSpPr>
        <p:spPr bwMode="black">
          <a:xfrm>
            <a:off x="91440" y="395643"/>
            <a:ext cx="8961120" cy="2670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a:lstStyle>
          <a:p>
            <a:r>
              <a:rPr lang="en-US" dirty="0">
                <a:solidFill>
                  <a:srgbClr val="F58025"/>
                </a:solidFill>
              </a:rPr>
              <a:t>Table of Contents</a:t>
            </a:r>
          </a:p>
        </p:txBody>
      </p:sp>
    </p:spTree>
    <p:extLst>
      <p:ext uri="{BB962C8B-B14F-4D97-AF65-F5344CB8AC3E}">
        <p14:creationId xmlns:p14="http://schemas.microsoft.com/office/powerpoint/2010/main" val="60982215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and Content - FIXED">
    <p:spTree>
      <p:nvGrpSpPr>
        <p:cNvPr id="1" name=""/>
        <p:cNvGrpSpPr/>
        <p:nvPr/>
      </p:nvGrpSpPr>
      <p:grpSpPr>
        <a:xfrm>
          <a:off x="0" y="0"/>
          <a:ext cx="0" cy="0"/>
          <a:chOff x="0" y="0"/>
          <a:chExt cx="0" cy="0"/>
        </a:xfrm>
      </p:grpSpPr>
      <p:sp>
        <p:nvSpPr>
          <p:cNvPr id="4" name="Text Placeholder 3"/>
          <p:cNvSpPr>
            <a:spLocks noGrp="1"/>
          </p:cNvSpPr>
          <p:nvPr>
            <p:ph type="body" sz="quarter" idx="15" hasCustomPrompt="1"/>
          </p:nvPr>
        </p:nvSpPr>
        <p:spPr>
          <a:xfrm>
            <a:off x="91440" y="928816"/>
            <a:ext cx="8961120" cy="210312"/>
          </a:xfrm>
        </p:spPr>
        <p:txBody>
          <a:bodyPr wrap="square">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7" name="Text Placeholder 6"/>
          <p:cNvSpPr>
            <a:spLocks noGrp="1"/>
          </p:cNvSpPr>
          <p:nvPr>
            <p:ph type="body" sz="quarter" idx="16"/>
          </p:nvPr>
        </p:nvSpPr>
        <p:spPr>
          <a:xfrm>
            <a:off x="91440" y="1279841"/>
            <a:ext cx="8961120" cy="1097280"/>
          </a:xfrm>
        </p:spPr>
        <p:txBody>
          <a:bodyPr tIns="91440">
            <a:noAutofit/>
          </a:bodyPr>
          <a:lstStyle>
            <a:lvl1pPr>
              <a:spcAft>
                <a:spcPts val="300"/>
              </a:spcAft>
              <a:defRPr>
                <a:solidFill>
                  <a:srgbClr val="404040"/>
                </a:solidFill>
              </a:defRPr>
            </a:lvl1pPr>
            <a:lvl2pPr marL="347472">
              <a:spcAft>
                <a:spcPts val="300"/>
              </a:spcAft>
              <a:defRPr>
                <a:solidFill>
                  <a:srgbClr val="404040"/>
                </a:solidFill>
              </a:defRPr>
            </a:lvl2pPr>
            <a:lvl3pPr marL="521208">
              <a:spcAft>
                <a:spcPts val="300"/>
              </a:spcAft>
              <a:defRPr>
                <a:solidFill>
                  <a:srgbClr val="404040"/>
                </a:solidFill>
              </a:defRPr>
            </a:lvl3pPr>
            <a:lvl4pPr marL="694944">
              <a:spcAft>
                <a:spcPts val="300"/>
              </a:spcAft>
              <a:defRPr>
                <a:solidFill>
                  <a:srgbClr val="404040"/>
                </a:solidFill>
              </a:defRPr>
            </a:lvl4pPr>
            <a:lvl5pPr marL="868680">
              <a:spcAft>
                <a:spcPts val="300"/>
              </a:spcAft>
              <a:defRPr>
                <a:solidFill>
                  <a:srgbClr val="40404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404040"/>
                </a:solidFill>
                <a:latin typeface="Trebuchet MS" panose="020B0603020202020204" pitchFamily="34" charset="0"/>
                <a:ea typeface="ＭＳ Ｐゴシック" charset="0"/>
                <a:cs typeface="ＭＳ Ｐゴシック" charset="0"/>
              </a:defRPr>
            </a:lvl1pPr>
          </a:lstStyle>
          <a:p>
            <a:r>
              <a:rPr lang="en-US" dirty="0"/>
              <a:t>[Insert Source Notes]</a:t>
            </a:r>
          </a:p>
        </p:txBody>
      </p:sp>
      <p:sp>
        <p:nvSpPr>
          <p:cNvPr id="10" name="Rectangle 9"/>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Tree>
    <p:extLst>
      <p:ext uri="{BB962C8B-B14F-4D97-AF65-F5344CB8AC3E}">
        <p14:creationId xmlns:p14="http://schemas.microsoft.com/office/powerpoint/2010/main" val="184369113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Only with Footnote - FIXED">
    <p:spTree>
      <p:nvGrpSpPr>
        <p:cNvPr id="1" name=""/>
        <p:cNvGrpSpPr/>
        <p:nvPr/>
      </p:nvGrpSpPr>
      <p:grpSpPr>
        <a:xfrm>
          <a:off x="0" y="0"/>
          <a:ext cx="0" cy="0"/>
          <a:chOff x="0" y="0"/>
          <a:chExt cx="0" cy="0"/>
        </a:xfrm>
      </p:grpSpPr>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8" name="Rectangle 7"/>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404040"/>
                </a:solidFill>
                <a:latin typeface="Trebuchet MS" panose="020B0603020202020204" pitchFamily="34" charset="0"/>
                <a:ea typeface="ＭＳ Ｐゴシック" charset="0"/>
                <a:cs typeface="ＭＳ Ｐゴシック" charset="0"/>
              </a:defRPr>
            </a:lvl1pPr>
          </a:lstStyle>
          <a:p>
            <a:r>
              <a:rPr lang="en-US" dirty="0"/>
              <a:t>[Insert Source Notes]</a:t>
            </a:r>
          </a:p>
        </p:txBody>
      </p:sp>
    </p:spTree>
    <p:extLst>
      <p:ext uri="{BB962C8B-B14F-4D97-AF65-F5344CB8AC3E}">
        <p14:creationId xmlns:p14="http://schemas.microsoft.com/office/powerpoint/2010/main" val="216744659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Four Boxer  - FIXED">
    <p:spTree>
      <p:nvGrpSpPr>
        <p:cNvPr id="1" name=""/>
        <p:cNvGrpSpPr/>
        <p:nvPr/>
      </p:nvGrpSpPr>
      <p:grpSpPr>
        <a:xfrm>
          <a:off x="0" y="0"/>
          <a:ext cx="0" cy="0"/>
          <a:chOff x="0" y="0"/>
          <a:chExt cx="0" cy="0"/>
        </a:xfrm>
      </p:grpSpPr>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8" name="Rectangle 7"/>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404040"/>
                </a:solidFill>
                <a:latin typeface="Trebuchet MS" panose="020B0603020202020204" pitchFamily="34" charset="0"/>
                <a:ea typeface="ＭＳ Ｐゴシック" charset="0"/>
                <a:cs typeface="ＭＳ Ｐゴシック" charset="0"/>
              </a:defRPr>
            </a:lvl1pPr>
          </a:lstStyle>
          <a:p>
            <a:r>
              <a:rPr lang="en-US" dirty="0"/>
              <a:t>[Insert Source Notes]</a:t>
            </a:r>
          </a:p>
        </p:txBody>
      </p:sp>
      <p:sp>
        <p:nvSpPr>
          <p:cNvPr id="14" name="Text Placeholder 11"/>
          <p:cNvSpPr>
            <a:spLocks noGrp="1"/>
          </p:cNvSpPr>
          <p:nvPr userDrawn="1">
            <p:ph type="body" sz="quarter" idx="16"/>
          </p:nvPr>
        </p:nvSpPr>
        <p:spPr>
          <a:xfrm>
            <a:off x="91440" y="1592263"/>
            <a:ext cx="4389120" cy="914400"/>
          </a:xfrm>
        </p:spPr>
        <p:txBody>
          <a:bodyPr tIns="91440">
            <a:noAutofit/>
          </a:bodyPr>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stStyle>
          <a:p>
            <a:r>
              <a:rPr lang="en-US" dirty="0"/>
              <a:t>Text</a:t>
            </a:r>
          </a:p>
          <a:p>
            <a:pPr lvl="1"/>
            <a:r>
              <a:rPr lang="en-US" dirty="0"/>
              <a:t>Text</a:t>
            </a:r>
          </a:p>
          <a:p>
            <a:pPr lvl="2"/>
            <a:r>
              <a:rPr lang="en-US" dirty="0"/>
              <a:t>Text</a:t>
            </a:r>
          </a:p>
          <a:p>
            <a:pPr lvl="3"/>
            <a:r>
              <a:rPr lang="en-US" dirty="0"/>
              <a:t>Text</a:t>
            </a:r>
          </a:p>
        </p:txBody>
      </p:sp>
      <p:sp>
        <p:nvSpPr>
          <p:cNvPr id="16" name="Text Placeholder 11"/>
          <p:cNvSpPr>
            <a:spLocks noGrp="1"/>
          </p:cNvSpPr>
          <p:nvPr userDrawn="1">
            <p:ph type="body" sz="quarter" idx="18"/>
          </p:nvPr>
        </p:nvSpPr>
        <p:spPr>
          <a:xfrm>
            <a:off x="4663440" y="1592263"/>
            <a:ext cx="4389120" cy="914400"/>
          </a:xfrm>
        </p:spPr>
        <p:txBody>
          <a:bodyPr tIns="91440">
            <a:noAutofit/>
          </a:bodyPr>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stStyle>
          <a:p>
            <a:r>
              <a:rPr lang="en-US" dirty="0"/>
              <a:t>Text</a:t>
            </a:r>
          </a:p>
          <a:p>
            <a:pPr lvl="1"/>
            <a:r>
              <a:rPr lang="en-US" dirty="0"/>
              <a:t>Text</a:t>
            </a:r>
          </a:p>
          <a:p>
            <a:pPr lvl="2"/>
            <a:r>
              <a:rPr lang="en-US" dirty="0"/>
              <a:t>Text</a:t>
            </a:r>
          </a:p>
          <a:p>
            <a:pPr lvl="3"/>
            <a:r>
              <a:rPr lang="en-US" dirty="0"/>
              <a:t>Text</a:t>
            </a:r>
          </a:p>
        </p:txBody>
      </p:sp>
      <p:sp>
        <p:nvSpPr>
          <p:cNvPr id="22" name="Text Placeholder 3"/>
          <p:cNvSpPr>
            <a:spLocks noGrp="1"/>
          </p:cNvSpPr>
          <p:nvPr>
            <p:ph type="body" sz="quarter" idx="15" hasCustomPrompt="1"/>
          </p:nvPr>
        </p:nvSpPr>
        <p:spPr>
          <a:xfrm>
            <a:off x="91440" y="928816"/>
            <a:ext cx="8961120" cy="210312"/>
          </a:xfrm>
        </p:spPr>
        <p:txBody>
          <a:bodyPr wrap="square">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23" name="Text Placeholder 11"/>
          <p:cNvSpPr>
            <a:spLocks noGrp="1"/>
          </p:cNvSpPr>
          <p:nvPr>
            <p:ph type="body" sz="quarter" idx="21"/>
          </p:nvPr>
        </p:nvSpPr>
        <p:spPr>
          <a:xfrm>
            <a:off x="91440" y="3870643"/>
            <a:ext cx="4389120" cy="914400"/>
          </a:xfrm>
        </p:spPr>
        <p:txBody>
          <a:bodyPr tIns="91440">
            <a:noAutofit/>
          </a:bodyPr>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stStyle>
          <a:p>
            <a:r>
              <a:rPr lang="en-US" dirty="0"/>
              <a:t>Text</a:t>
            </a:r>
          </a:p>
          <a:p>
            <a:pPr lvl="1"/>
            <a:r>
              <a:rPr lang="en-US" dirty="0"/>
              <a:t>Text</a:t>
            </a:r>
          </a:p>
          <a:p>
            <a:pPr lvl="2"/>
            <a:r>
              <a:rPr lang="en-US" dirty="0"/>
              <a:t>Text</a:t>
            </a:r>
          </a:p>
          <a:p>
            <a:pPr lvl="3"/>
            <a:r>
              <a:rPr lang="en-US" dirty="0"/>
              <a:t>Text</a:t>
            </a:r>
          </a:p>
        </p:txBody>
      </p:sp>
      <p:sp>
        <p:nvSpPr>
          <p:cNvPr id="25" name="Text Placeholder 11"/>
          <p:cNvSpPr>
            <a:spLocks noGrp="1"/>
          </p:cNvSpPr>
          <p:nvPr>
            <p:ph type="body" sz="quarter" idx="23"/>
          </p:nvPr>
        </p:nvSpPr>
        <p:spPr>
          <a:xfrm>
            <a:off x="4663440" y="3870643"/>
            <a:ext cx="4389120" cy="914400"/>
          </a:xfrm>
        </p:spPr>
        <p:txBody>
          <a:bodyPr tIns="91440">
            <a:noAutofit/>
          </a:bodyPr>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stStyle>
          <a:p>
            <a:r>
              <a:rPr lang="en-US" dirty="0"/>
              <a:t>Text</a:t>
            </a:r>
          </a:p>
          <a:p>
            <a:pPr lvl="1"/>
            <a:r>
              <a:rPr lang="en-US" dirty="0"/>
              <a:t>Text</a:t>
            </a:r>
          </a:p>
          <a:p>
            <a:pPr lvl="2"/>
            <a:r>
              <a:rPr lang="en-US" dirty="0"/>
              <a:t>Text</a:t>
            </a:r>
          </a:p>
          <a:p>
            <a:pPr lvl="3"/>
            <a:r>
              <a:rPr lang="en-US" dirty="0"/>
              <a:t>Text</a:t>
            </a:r>
          </a:p>
        </p:txBody>
      </p:sp>
      <p:sp>
        <p:nvSpPr>
          <p:cNvPr id="4" name="Text Placeholder 3"/>
          <p:cNvSpPr>
            <a:spLocks noGrp="1"/>
          </p:cNvSpPr>
          <p:nvPr>
            <p:ph type="body" sz="quarter" idx="25" hasCustomPrompt="1"/>
          </p:nvPr>
        </p:nvSpPr>
        <p:spPr>
          <a:xfrm>
            <a:off x="91440" y="1294641"/>
            <a:ext cx="4389120" cy="274320"/>
          </a:xfrm>
        </p:spPr>
        <p:txBody>
          <a:bodyPr anchor="ctr">
            <a:noAutofit/>
          </a:bodyPr>
          <a:lstStyle>
            <a:lvl1pPr marL="0" indent="0">
              <a:buNone/>
              <a:defRPr sz="1200" b="1">
                <a:solidFill>
                  <a:srgbClr val="00467F"/>
                </a:solidFill>
              </a:defRPr>
            </a:lvl1pPr>
            <a:lvl5pPr>
              <a:defRPr/>
            </a:lvl5pPr>
          </a:lstStyle>
          <a:p>
            <a:pPr lvl="0"/>
            <a:r>
              <a:rPr lang="en-US" dirty="0"/>
              <a:t>Title</a:t>
            </a:r>
          </a:p>
        </p:txBody>
      </p:sp>
      <p:sp>
        <p:nvSpPr>
          <p:cNvPr id="17" name="Text Placeholder 3"/>
          <p:cNvSpPr>
            <a:spLocks noGrp="1"/>
          </p:cNvSpPr>
          <p:nvPr>
            <p:ph type="body" sz="quarter" idx="26" hasCustomPrompt="1"/>
          </p:nvPr>
        </p:nvSpPr>
        <p:spPr>
          <a:xfrm>
            <a:off x="4663440" y="1294641"/>
            <a:ext cx="4389120" cy="274320"/>
          </a:xfrm>
        </p:spPr>
        <p:txBody>
          <a:bodyPr anchor="ctr">
            <a:noAutofit/>
          </a:bodyPr>
          <a:lstStyle>
            <a:lvl1pPr marL="0" indent="0">
              <a:buNone/>
              <a:defRPr sz="1200" b="1">
                <a:solidFill>
                  <a:srgbClr val="00467F"/>
                </a:solidFill>
              </a:defRPr>
            </a:lvl1pPr>
            <a:lvl5pPr>
              <a:defRPr/>
            </a:lvl5pPr>
          </a:lstStyle>
          <a:p>
            <a:pPr lvl="0"/>
            <a:r>
              <a:rPr lang="en-US" dirty="0"/>
              <a:t>Title</a:t>
            </a:r>
          </a:p>
        </p:txBody>
      </p:sp>
      <p:sp>
        <p:nvSpPr>
          <p:cNvPr id="18" name="Text Placeholder 3"/>
          <p:cNvSpPr>
            <a:spLocks noGrp="1"/>
          </p:cNvSpPr>
          <p:nvPr>
            <p:ph type="body" sz="quarter" idx="27" hasCustomPrompt="1"/>
          </p:nvPr>
        </p:nvSpPr>
        <p:spPr>
          <a:xfrm>
            <a:off x="91440" y="3573021"/>
            <a:ext cx="4389120" cy="274320"/>
          </a:xfrm>
        </p:spPr>
        <p:txBody>
          <a:bodyPr anchor="ctr">
            <a:noAutofit/>
          </a:bodyPr>
          <a:lstStyle>
            <a:lvl1pPr marL="0" indent="0">
              <a:buNone/>
              <a:defRPr sz="1200" b="1">
                <a:solidFill>
                  <a:srgbClr val="00467F"/>
                </a:solidFill>
              </a:defRPr>
            </a:lvl1pPr>
            <a:lvl5pPr>
              <a:defRPr/>
            </a:lvl5pPr>
          </a:lstStyle>
          <a:p>
            <a:pPr lvl="0"/>
            <a:r>
              <a:rPr lang="en-US" dirty="0"/>
              <a:t>Title</a:t>
            </a:r>
          </a:p>
        </p:txBody>
      </p:sp>
      <p:sp>
        <p:nvSpPr>
          <p:cNvPr id="19" name="Text Placeholder 3"/>
          <p:cNvSpPr>
            <a:spLocks noGrp="1"/>
          </p:cNvSpPr>
          <p:nvPr>
            <p:ph type="body" sz="quarter" idx="28" hasCustomPrompt="1"/>
          </p:nvPr>
        </p:nvSpPr>
        <p:spPr>
          <a:xfrm>
            <a:off x="4663440" y="3573021"/>
            <a:ext cx="4389120" cy="274320"/>
          </a:xfrm>
        </p:spPr>
        <p:txBody>
          <a:bodyPr anchor="ctr">
            <a:noAutofit/>
          </a:bodyPr>
          <a:lstStyle>
            <a:lvl1pPr marL="0" indent="0">
              <a:buNone/>
              <a:defRPr sz="1200" b="1">
                <a:solidFill>
                  <a:srgbClr val="00467F"/>
                </a:solidFill>
              </a:defRPr>
            </a:lvl1pPr>
            <a:lvl5pPr>
              <a:defRPr/>
            </a:lvl5pPr>
          </a:lstStyle>
          <a:p>
            <a:pPr lvl="0"/>
            <a:r>
              <a:rPr lang="en-US" dirty="0"/>
              <a:t>Title</a:t>
            </a:r>
          </a:p>
        </p:txBody>
      </p:sp>
    </p:spTree>
    <p:extLst>
      <p:ext uri="{BB962C8B-B14F-4D97-AF65-F5344CB8AC3E}">
        <p14:creationId xmlns:p14="http://schemas.microsoft.com/office/powerpoint/2010/main" val="216352808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Disclosures - FIXED">
    <p:spTree>
      <p:nvGrpSpPr>
        <p:cNvPr id="1" name=""/>
        <p:cNvGrpSpPr/>
        <p:nvPr/>
      </p:nvGrpSpPr>
      <p:grpSpPr>
        <a:xfrm>
          <a:off x="0" y="0"/>
          <a:ext cx="0" cy="0"/>
          <a:chOff x="0" y="0"/>
          <a:chExt cx="0" cy="0"/>
        </a:xfrm>
      </p:grpSpPr>
      <p:sp>
        <p:nvSpPr>
          <p:cNvPr id="7" name="Rectangle 5"/>
          <p:cNvSpPr txBox="1">
            <a:spLocks noChangeArrowheads="1"/>
          </p:cNvSpPr>
          <p:nvPr userDrawn="1"/>
        </p:nvSpPr>
        <p:spPr bwMode="black">
          <a:xfrm>
            <a:off x="91440" y="395643"/>
            <a:ext cx="8961120" cy="2670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a:lstStyle>
          <a:p>
            <a:r>
              <a:rPr lang="en-US" dirty="0">
                <a:solidFill>
                  <a:srgbClr val="F58025"/>
                </a:solidFill>
              </a:rPr>
              <a:t>Important Disclosures</a:t>
            </a:r>
          </a:p>
        </p:txBody>
      </p:sp>
      <p:sp>
        <p:nvSpPr>
          <p:cNvPr id="9" name="TextBox 8"/>
          <p:cNvSpPr txBox="1"/>
          <p:nvPr userDrawn="1"/>
        </p:nvSpPr>
        <p:spPr>
          <a:xfrm>
            <a:off x="91440" y="944056"/>
            <a:ext cx="8961120" cy="2559243"/>
          </a:xfrm>
          <a:prstGeom prst="rect">
            <a:avLst/>
          </a:prstGeom>
          <a:noFill/>
        </p:spPr>
        <p:txBody>
          <a:bodyPr wrap="square" lIns="0" tIns="0" rIns="0" bIns="0" rtlCol="0">
            <a:noAutofit/>
          </a:bodyPr>
          <a:lstStyle/>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666666"/>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666666"/>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a:p>
            <a:pPr algn="just" defTabSz="820738" eaLnBrk="0" fontAlgn="base" hangingPunct="0">
              <a:spcBef>
                <a:spcPct val="20000"/>
              </a:spcBef>
              <a:spcAft>
                <a:spcPct val="0"/>
              </a:spcAft>
              <a:buClr>
                <a:srgbClr val="00467F"/>
              </a:buClr>
              <a:buSzPct val="75000"/>
            </a:pPr>
            <a:endParaRPr lang="en-US" sz="700" dirty="0">
              <a:solidFill>
                <a:srgbClr val="666666"/>
              </a:solidFill>
              <a:latin typeface="Trebuchet MS" panose="020B0603020202020204" pitchFamily="34" charset="0"/>
              <a:ea typeface="ＭＳ Ｐゴシック" charset="0"/>
            </a:endParaRPr>
          </a:p>
          <a:p>
            <a:pPr algn="just" defTabSz="820738" eaLnBrk="0" fontAlgn="base" hangingPunct="0">
              <a:spcBef>
                <a:spcPct val="20000"/>
              </a:spcBef>
              <a:spcAft>
                <a:spcPct val="0"/>
              </a:spcAft>
              <a:buClr>
                <a:srgbClr val="00467F"/>
              </a:buClr>
              <a:buSzPct val="75000"/>
            </a:pPr>
            <a:r>
              <a:rPr lang="en-US" sz="700" dirty="0">
                <a:solidFill>
                  <a:srgbClr val="666666"/>
                </a:solidFill>
                <a:latin typeface="Trebuchet MS" panose="020B0603020202020204" pitchFamily="34" charset="0"/>
                <a:ea typeface="ＭＳ Ｐゴシック" charset="0"/>
              </a:rPr>
              <a:t>SunTrust Robinson Humphrey is the trade name for the corporate and investment banking services of SunTrust Banks, Inc. and its subsidiaries. Securities underwriting and M&amp;A advisory services are provided by SunTrust Robinson Humphrey, Inc., member FINRA and SIPC. │ Lending, financial risk management, and treasury and payment solutions are offered by SunTrust Bank. │ Deposit products are offered by SunTrust Bank, Member FDIC. © SunTrust Banks, Inc. All rights reserved. </a:t>
            </a:r>
          </a:p>
        </p:txBody>
      </p:sp>
      <p:sp>
        <p:nvSpPr>
          <p:cNvPr id="8" name="Rectangle 7"/>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Tree>
    <p:extLst>
      <p:ext uri="{BB962C8B-B14F-4D97-AF65-F5344CB8AC3E}">
        <p14:creationId xmlns:p14="http://schemas.microsoft.com/office/powerpoint/2010/main" val="420227364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4"/>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Tree>
    <p:extLst>
      <p:ext uri="{BB962C8B-B14F-4D97-AF65-F5344CB8AC3E}">
        <p14:creationId xmlns:p14="http://schemas.microsoft.com/office/powerpoint/2010/main" val="248570704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userDrawn="1">
  <p:cSld name="Divider_Slide">
    <p:spTree>
      <p:nvGrpSpPr>
        <p:cNvPr id="1" name=""/>
        <p:cNvGrpSpPr/>
        <p:nvPr/>
      </p:nvGrpSpPr>
      <p:grpSpPr>
        <a:xfrm>
          <a:off x="0" y="0"/>
          <a:ext cx="0" cy="0"/>
          <a:chOff x="0" y="0"/>
          <a:chExt cx="0" cy="0"/>
        </a:xfrm>
      </p:grpSpPr>
      <p:pic>
        <p:nvPicPr>
          <p:cNvPr id="9" name="Picture 8" descr="arc.w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37438"/>
            <a:ext cx="9144000" cy="837037"/>
          </a:xfrm>
          <a:prstGeom prst="rect">
            <a:avLst/>
          </a:prstGeom>
        </p:spPr>
      </p:pic>
      <p:pic>
        <p:nvPicPr>
          <p:cNvPr id="10" name="Picture 9" descr="STI-Preferr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92860" y="6266174"/>
            <a:ext cx="841668" cy="487057"/>
          </a:xfrm>
          <a:prstGeom prst="rect">
            <a:avLst/>
          </a:prstGeom>
        </p:spPr>
      </p:pic>
      <p:sp>
        <p:nvSpPr>
          <p:cNvPr id="7" name="Title 1"/>
          <p:cNvSpPr>
            <a:spLocks noGrp="1"/>
          </p:cNvSpPr>
          <p:nvPr>
            <p:ph type="title"/>
          </p:nvPr>
        </p:nvSpPr>
        <p:spPr>
          <a:xfrm>
            <a:off x="722313" y="4406900"/>
            <a:ext cx="7772400" cy="1362075"/>
          </a:xfrm>
        </p:spPr>
        <p:txBody>
          <a:bodyPr anchor="t"/>
          <a:lstStyle>
            <a:lvl1pPr algn="l">
              <a:defRPr sz="2000" b="1" cap="all">
                <a:solidFill>
                  <a:schemeClr val="accent1"/>
                </a:solidFill>
              </a:defRPr>
            </a:lvl1pPr>
          </a:lstStyle>
          <a:p>
            <a:r>
              <a:rPr lang="en-US" dirty="0"/>
              <a:t>Click to edit Master title style</a:t>
            </a:r>
          </a:p>
        </p:txBody>
      </p:sp>
      <p:sp>
        <p:nvSpPr>
          <p:cNvPr id="8" name="Text Placeholder 2"/>
          <p:cNvSpPr>
            <a:spLocks noGrp="1"/>
          </p:cNvSpPr>
          <p:nvPr>
            <p:ph type="body" idx="1"/>
          </p:nvPr>
        </p:nvSpPr>
        <p:spPr>
          <a:xfrm>
            <a:off x="722313" y="2906713"/>
            <a:ext cx="7772400" cy="1500187"/>
          </a:xfrm>
        </p:spPr>
        <p:txBody>
          <a:bodyPr anchor="b"/>
          <a:lstStyle>
            <a:lvl1pPr marL="0" indent="0">
              <a:buNone/>
              <a:defRPr sz="2000" b="1">
                <a:solidFill>
                  <a:schemeClr val="accent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grpSp>
        <p:nvGrpSpPr>
          <p:cNvPr id="6" name="Group 5"/>
          <p:cNvGrpSpPr/>
          <p:nvPr userDrawn="1"/>
        </p:nvGrpSpPr>
        <p:grpSpPr>
          <a:xfrm>
            <a:off x="-921288" y="267336"/>
            <a:ext cx="676126" cy="5847855"/>
            <a:chOff x="-921288" y="267336"/>
            <a:chExt cx="676126" cy="5847855"/>
          </a:xfrm>
        </p:grpSpPr>
        <p:sp>
          <p:nvSpPr>
            <p:cNvPr id="11" name="Rectangle 10"/>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12" name="Rectangle 11"/>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13" name="Rectangle 12"/>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14" name="Rectangle 13"/>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15" name="Rectangle 14"/>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16" name="Rectangle 15"/>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17" name="Rectangle 16"/>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18" name="Rectangle 17"/>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19" name="Rectangle 18"/>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20" name="Rectangle 19"/>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21" name="Rectangle 20"/>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22" name="Rectangle 21"/>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23" name="Rectangle 22"/>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24" name="Rectangle 23"/>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spTree>
    <p:extLst>
      <p:ext uri="{BB962C8B-B14F-4D97-AF65-F5344CB8AC3E}">
        <p14:creationId xmlns:p14="http://schemas.microsoft.com/office/powerpoint/2010/main" val="4170048144"/>
      </p:ext>
    </p:extLst>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userDrawn="1">
  <p:cSld name="1_Title and Content - FIXED">
    <p:spTree>
      <p:nvGrpSpPr>
        <p:cNvPr id="1" name=""/>
        <p:cNvGrpSpPr/>
        <p:nvPr/>
      </p:nvGrpSpPr>
      <p:grpSpPr>
        <a:xfrm>
          <a:off x="0" y="0"/>
          <a:ext cx="0" cy="0"/>
          <a:chOff x="0" y="0"/>
          <a:chExt cx="0" cy="0"/>
        </a:xfrm>
      </p:grpSpPr>
      <p:sp>
        <p:nvSpPr>
          <p:cNvPr id="4" name="Text Placeholder 3"/>
          <p:cNvSpPr>
            <a:spLocks noGrp="1"/>
          </p:cNvSpPr>
          <p:nvPr>
            <p:ph type="body" sz="quarter" idx="15" hasCustomPrompt="1"/>
          </p:nvPr>
        </p:nvSpPr>
        <p:spPr>
          <a:xfrm>
            <a:off x="91440" y="928816"/>
            <a:ext cx="8961120" cy="210312"/>
          </a:xfrm>
        </p:spPr>
        <p:txBody>
          <a:bodyPr>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7" name="Text Placeholder 6"/>
          <p:cNvSpPr>
            <a:spLocks noGrp="1"/>
          </p:cNvSpPr>
          <p:nvPr>
            <p:ph type="body" sz="quarter" idx="16"/>
          </p:nvPr>
        </p:nvSpPr>
        <p:spPr>
          <a:xfrm>
            <a:off x="91440" y="1279843"/>
            <a:ext cx="8961120" cy="914400"/>
          </a:xfrm>
        </p:spPr>
        <p:txBody>
          <a:bodyPr>
            <a:noAutofit/>
          </a:bodyPr>
          <a:lstStyle>
            <a:lvl1pPr>
              <a:spcAft>
                <a:spcPts val="300"/>
              </a:spcAft>
              <a:defRPr/>
            </a:lvl1pPr>
            <a:lvl2pPr marL="347472">
              <a:spcAft>
                <a:spcPts val="300"/>
              </a:spcAft>
              <a:defRPr/>
            </a:lvl2pPr>
            <a:lvl3pPr marL="521208">
              <a:spcAft>
                <a:spcPts val="300"/>
              </a:spcAft>
              <a:defRPr/>
            </a:lvl3pPr>
            <a:lvl4pPr marL="694944">
              <a:spcAft>
                <a:spcPts val="300"/>
              </a:spcAft>
              <a:defRPr/>
            </a:lvl4pPr>
            <a:lvl5pPr marL="868680">
              <a:spcAft>
                <a:spcPts val="3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12" name="Title 1"/>
          <p:cNvSpPr>
            <a:spLocks noGrp="1"/>
          </p:cNvSpPr>
          <p:nvPr>
            <p:ph type="title"/>
          </p:nvPr>
        </p:nvSpPr>
        <p:spPr>
          <a:xfrm>
            <a:off x="91440" y="387967"/>
            <a:ext cx="8961120" cy="265176"/>
          </a:xfrm>
        </p:spPr>
        <p:txBody>
          <a:bodyPr/>
          <a:lstStyle/>
          <a:p>
            <a:r>
              <a:rPr lang="en-US" dirty="0"/>
              <a:t>Click to edit Master title style</a:t>
            </a:r>
          </a:p>
        </p:txBody>
      </p:sp>
    </p:spTree>
    <p:extLst>
      <p:ext uri="{BB962C8B-B14F-4D97-AF65-F5344CB8AC3E}">
        <p14:creationId xmlns:p14="http://schemas.microsoft.com/office/powerpoint/2010/main" val="22792558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ln>
            <a:noFill/>
          </a:ln>
        </p:spPr>
        <p:txBody>
          <a:bodyPr/>
          <a:lstStyle>
            <a:lvl1pPr>
              <a:defRPr>
                <a:solidFill>
                  <a:schemeClr val="accent1"/>
                </a:solidFill>
              </a:defRPr>
            </a:lvl1pPr>
            <a:lvl2pPr>
              <a:defRPr>
                <a:solidFill>
                  <a:srgbClr val="666666"/>
                </a:solidFill>
              </a:defRPr>
            </a:lvl2pPr>
            <a:lvl3pPr marL="228600" indent="-228600">
              <a:buClrTx/>
              <a:buSzPct val="100000"/>
              <a:buFont typeface="Arial"/>
              <a:buChar char="•"/>
              <a:defRPr>
                <a:solidFill>
                  <a:srgbClr val="666666"/>
                </a:solidFill>
              </a:defRPr>
            </a:lvl3pPr>
            <a:lvl4pPr marL="458788" indent="-230188">
              <a:buClrTx/>
              <a:defRPr>
                <a:solidFill>
                  <a:srgbClr val="666666"/>
                </a:solidFill>
              </a:defRPr>
            </a:lvl4pPr>
            <a:lvl5pPr marL="457200" indent="-228600">
              <a:buClrTx/>
              <a:defRPr>
                <a:solidFill>
                  <a:srgbClr val="666666"/>
                </a:solidFill>
              </a:defRPr>
            </a:lvl5pPr>
          </a:lstStyle>
          <a:p>
            <a:pPr lvl="0"/>
            <a:r>
              <a:rPr lang="en-US" dirty="0"/>
              <a:t>Click to edit Master text styles</a:t>
            </a:r>
          </a:p>
          <a:p>
            <a:pPr lvl="1"/>
            <a:r>
              <a:rPr lang="en-US" dirty="0"/>
              <a:t>Copy</a:t>
            </a:r>
          </a:p>
          <a:p>
            <a:pPr lvl="2"/>
            <a:r>
              <a:rPr lang="en-US" dirty="0"/>
              <a:t>First bullet level</a:t>
            </a:r>
          </a:p>
          <a:p>
            <a:pPr lvl="3"/>
            <a:r>
              <a:rPr lang="en-US" dirty="0"/>
              <a:t>Second bullet level</a:t>
            </a:r>
          </a:p>
          <a:p>
            <a:pPr lvl="4"/>
            <a:r>
              <a:rPr lang="en-US" dirty="0"/>
              <a:t>Third bullet level</a:t>
            </a:r>
          </a:p>
        </p:txBody>
      </p:sp>
      <p:sp>
        <p:nvSpPr>
          <p:cNvPr id="4" name="Title 3"/>
          <p:cNvSpPr>
            <a:spLocks noGrp="1"/>
          </p:cNvSpPr>
          <p:nvPr>
            <p:ph type="title"/>
          </p:nvPr>
        </p:nvSpPr>
        <p:spPr/>
        <p:txBody>
          <a:bodyPr/>
          <a:lstStyle/>
          <a:p>
            <a:r>
              <a:rPr lang="en-US"/>
              <a:t>Click to edit Master title style</a:t>
            </a:r>
          </a:p>
        </p:txBody>
      </p:sp>
      <p:sp>
        <p:nvSpPr>
          <p:cNvPr id="7" name="Rectangle 6"/>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Tree>
    <p:extLst>
      <p:ext uri="{BB962C8B-B14F-4D97-AF65-F5344CB8AC3E}">
        <p14:creationId xmlns:p14="http://schemas.microsoft.com/office/powerpoint/2010/main" val="367639392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userDrawn="1">
  <p:cSld name="Title and Content - Side Bar">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913" y="1054121"/>
            <a:ext cx="6505026" cy="4483100"/>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sldNum" sz="quarter" idx="11"/>
          </p:nvPr>
        </p:nvSpPr>
        <p:spPr>
          <a:xfrm>
            <a:off x="200025" y="6408532"/>
            <a:ext cx="404854" cy="282575"/>
          </a:xfrm>
          <a:prstGeom prst="rect">
            <a:avLst/>
          </a:prstGeom>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6" name="Line 3"/>
          <p:cNvSpPr>
            <a:spLocks noChangeShapeType="1"/>
          </p:cNvSpPr>
          <p:nvPr userDrawn="1"/>
        </p:nvSpPr>
        <p:spPr bwMode="auto">
          <a:xfrm>
            <a:off x="7180263" y="990600"/>
            <a:ext cx="0" cy="4489711"/>
          </a:xfrm>
          <a:prstGeom prst="line">
            <a:avLst/>
          </a:prstGeom>
          <a:noFill/>
          <a:ln w="9525">
            <a:solidFill>
              <a:srgbClr val="C2C2C2"/>
            </a:solidFill>
            <a:round/>
            <a:headEnd/>
            <a:tailEnd/>
          </a:ln>
        </p:spPr>
        <p:txBody>
          <a:bodyPr/>
          <a:lstStyle/>
          <a:p>
            <a:endParaRPr lang="en-US" dirty="0">
              <a:solidFill>
                <a:srgbClr val="404040"/>
              </a:solidFill>
              <a:latin typeface="Trebuchet MS"/>
              <a:ea typeface="Trebuchet MS"/>
            </a:endParaRP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95917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3CC25D-69FC-4A02-846A-42C2005A09BC}" type="datetime1">
              <a:rPr lang="en-US" smtClean="0">
                <a:solidFill>
                  <a:srgbClr val="534949"/>
                </a:solidFill>
              </a:rPr>
              <a:t>3/13/2019</a:t>
            </a:fld>
            <a:endParaRPr lang="en-US" dirty="0">
              <a:solidFill>
                <a:srgbClr val="534949"/>
              </a:solidFill>
            </a:endParaRPr>
          </a:p>
        </p:txBody>
      </p:sp>
      <p:sp>
        <p:nvSpPr>
          <p:cNvPr id="6" name="Footer Placeholder 5"/>
          <p:cNvSpPr>
            <a:spLocks noGrp="1"/>
          </p:cNvSpPr>
          <p:nvPr>
            <p:ph type="ftr" sz="quarter" idx="11"/>
          </p:nvPr>
        </p:nvSpPr>
        <p:spPr/>
        <p:txBody>
          <a:bodyPr/>
          <a:lstStyle/>
          <a:p>
            <a:endParaRPr lang="en-US" dirty="0">
              <a:solidFill>
                <a:srgbClr val="534949"/>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63B9DE71-4A56-45DD-B409-270FCBBB919D}"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extLst>
      <p:ext uri="{BB962C8B-B14F-4D97-AF65-F5344CB8AC3E}">
        <p14:creationId xmlns:p14="http://schemas.microsoft.com/office/powerpoint/2010/main" val="541828733"/>
      </p:ext>
    </p:extLst>
  </p:cSld>
  <p:clrMapOvr>
    <a:overrideClrMapping bg1="lt1" tx1="dk1" bg2="lt2" tx2="dk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Title Slide - FIXED">
    <p:spTree>
      <p:nvGrpSpPr>
        <p:cNvPr id="1" name=""/>
        <p:cNvGrpSpPr/>
        <p:nvPr/>
      </p:nvGrpSpPr>
      <p:grpSpPr>
        <a:xfrm>
          <a:off x="0" y="0"/>
          <a:ext cx="0" cy="0"/>
          <a:chOff x="0" y="0"/>
          <a:chExt cx="0" cy="0"/>
        </a:xfrm>
      </p:grpSpPr>
      <p:sp>
        <p:nvSpPr>
          <p:cNvPr id="20" name="Rectangle 4"/>
          <p:cNvSpPr/>
          <p:nvPr userDrawn="1"/>
        </p:nvSpPr>
        <p:spPr>
          <a:xfrm>
            <a:off x="0" y="6051164"/>
            <a:ext cx="9144000" cy="813034"/>
          </a:xfrm>
          <a:custGeom>
            <a:avLst/>
            <a:gdLst/>
            <a:ahLst/>
            <a:cxnLst/>
            <a:rect l="l" t="t" r="r" b="b"/>
            <a:pathLst>
              <a:path w="9144000" h="813034">
                <a:moveTo>
                  <a:pt x="9144000" y="0"/>
                </a:moveTo>
                <a:lnTo>
                  <a:pt x="9144000" y="813034"/>
                </a:lnTo>
                <a:lnTo>
                  <a:pt x="0" y="813034"/>
                </a:lnTo>
                <a:lnTo>
                  <a:pt x="0" y="503"/>
                </a:lnTo>
                <a:lnTo>
                  <a:pt x="125225" y="20332"/>
                </a:lnTo>
                <a:cubicBezTo>
                  <a:pt x="1364782" y="207120"/>
                  <a:pt x="2903488" y="317735"/>
                  <a:pt x="4570413" y="317735"/>
                </a:cubicBezTo>
                <a:cubicBezTo>
                  <a:pt x="6237338" y="317735"/>
                  <a:pt x="7776044" y="207120"/>
                  <a:pt x="9015602" y="20332"/>
                </a:cubicBezTo>
                <a:close/>
              </a:path>
            </a:pathLst>
          </a:custGeom>
          <a:solidFill>
            <a:srgbClr val="00467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731520">
              <a:defRPr/>
            </a:pPr>
            <a:endParaRPr lang="en-US" sz="700" i="1" dirty="0">
              <a:solidFill>
                <a:srgbClr val="FFFFFF"/>
              </a:solidFill>
            </a:endParaRPr>
          </a:p>
        </p:txBody>
      </p:sp>
      <p:sp>
        <p:nvSpPr>
          <p:cNvPr id="207874" name="Rectangle 2"/>
          <p:cNvSpPr>
            <a:spLocks noGrp="1" noChangeArrowheads="1"/>
          </p:cNvSpPr>
          <p:nvPr>
            <p:ph type="ctrTitle" hasCustomPrompt="1"/>
          </p:nvPr>
        </p:nvSpPr>
        <p:spPr bwMode="auto">
          <a:xfrm>
            <a:off x="723229" y="2830286"/>
            <a:ext cx="5486400" cy="319314"/>
          </a:xfrm>
          <a:prstGeom prst="rect">
            <a:avLst/>
          </a:prstGeom>
        </p:spPr>
        <p:txBody>
          <a:bodyPr lIns="0" tIns="0" rIns="0" bIns="0" anchor="ctr"/>
          <a:lstStyle>
            <a:lvl1pPr algn="l">
              <a:defRPr sz="2000">
                <a:solidFill>
                  <a:srgbClr val="00467F"/>
                </a:solidFill>
              </a:defRPr>
            </a:lvl1pPr>
          </a:lstStyle>
          <a:p>
            <a:r>
              <a:rPr lang="en-US" dirty="0"/>
              <a:t>[Insert Company Logo]</a:t>
            </a:r>
          </a:p>
        </p:txBody>
      </p:sp>
      <p:sp>
        <p:nvSpPr>
          <p:cNvPr id="207875" name="Rectangle 3"/>
          <p:cNvSpPr>
            <a:spLocks noGrp="1" noChangeArrowheads="1"/>
          </p:cNvSpPr>
          <p:nvPr>
            <p:ph type="subTitle" idx="1" hasCustomPrompt="1"/>
          </p:nvPr>
        </p:nvSpPr>
        <p:spPr>
          <a:xfrm>
            <a:off x="723229" y="3223337"/>
            <a:ext cx="5486400" cy="216549"/>
          </a:xfrm>
          <a:prstGeom prst="rect">
            <a:avLst/>
          </a:prstGeom>
        </p:spPr>
        <p:txBody>
          <a:bodyPr lIns="0" tIns="0" rIns="0">
            <a:noAutofit/>
          </a:bodyPr>
          <a:lstStyle>
            <a:lvl1pPr marL="0" indent="0" algn="l">
              <a:buFont typeface="Wingdings" pitchFamily="-109" charset="2"/>
              <a:buNone/>
              <a:defRPr sz="1600" b="1">
                <a:solidFill>
                  <a:srgbClr val="666666"/>
                </a:solidFill>
              </a:defRPr>
            </a:lvl1pPr>
          </a:lstStyle>
          <a:p>
            <a:r>
              <a:rPr lang="en-US" dirty="0"/>
              <a:t>[Discussion Materials]</a:t>
            </a:r>
          </a:p>
        </p:txBody>
      </p:sp>
      <p:sp>
        <p:nvSpPr>
          <p:cNvPr id="3" name="Text Placeholder 2"/>
          <p:cNvSpPr>
            <a:spLocks noGrp="1"/>
          </p:cNvSpPr>
          <p:nvPr>
            <p:ph type="body" sz="quarter" idx="10" hasCustomPrompt="1"/>
          </p:nvPr>
        </p:nvSpPr>
        <p:spPr>
          <a:xfrm>
            <a:off x="217488" y="6445249"/>
            <a:ext cx="1408112" cy="182880"/>
          </a:xfrm>
          <a:prstGeom prst="rect">
            <a:avLst/>
          </a:prstGeom>
        </p:spPr>
        <p:txBody>
          <a:bodyPr lIns="0" tIns="0" rIns="0" bIns="0" anchor="ctr">
            <a:normAutofit/>
          </a:bodyPr>
          <a:lstStyle>
            <a:lvl1pPr marL="0" indent="0">
              <a:buNone/>
              <a:defRPr sz="900" b="0" baseline="0">
                <a:solidFill>
                  <a:schemeClr val="bg1"/>
                </a:solidFill>
              </a:defRPr>
            </a:lvl1pPr>
            <a:lvl2pPr>
              <a:defRPr sz="1000" b="0">
                <a:solidFill>
                  <a:schemeClr val="bg1"/>
                </a:solidFill>
              </a:defRPr>
            </a:lvl2pPr>
            <a:lvl3pPr>
              <a:defRPr sz="1000" b="0">
                <a:solidFill>
                  <a:schemeClr val="bg1"/>
                </a:solidFill>
              </a:defRPr>
            </a:lvl3pPr>
            <a:lvl4pPr>
              <a:defRPr sz="1000" b="0">
                <a:solidFill>
                  <a:schemeClr val="bg1"/>
                </a:solidFill>
              </a:defRPr>
            </a:lvl4pPr>
            <a:lvl5pPr>
              <a:defRPr sz="1000" b="0">
                <a:solidFill>
                  <a:schemeClr val="bg1"/>
                </a:solidFill>
              </a:defRPr>
            </a:lvl5pPr>
          </a:lstStyle>
          <a:p>
            <a:pPr lvl="0"/>
            <a:r>
              <a:rPr lang="en-US" dirty="0"/>
              <a:t>[Insert date]</a:t>
            </a:r>
          </a:p>
        </p:txBody>
      </p:sp>
      <p:pic>
        <p:nvPicPr>
          <p:cNvPr id="22" name="Picture 3"/>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483" b="18221"/>
          <a:stretch/>
        </p:blipFill>
        <p:spPr bwMode="auto">
          <a:xfrm>
            <a:off x="8232240" y="6201168"/>
            <a:ext cx="860259" cy="621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5173397"/>
      </p:ext>
    </p:extLst>
  </p:cSld>
  <p:clrMapOvr>
    <a:overrideClrMapping bg1="lt1" tx1="dk1" bg2="lt2" tx2="dk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Section Header - FIXED">
    <p:spTree>
      <p:nvGrpSpPr>
        <p:cNvPr id="1" name=""/>
        <p:cNvGrpSpPr/>
        <p:nvPr/>
      </p:nvGrpSpPr>
      <p:grpSpPr>
        <a:xfrm>
          <a:off x="0" y="0"/>
          <a:ext cx="0" cy="0"/>
          <a:chOff x="0" y="0"/>
          <a:chExt cx="0" cy="0"/>
        </a:xfrm>
      </p:grpSpPr>
      <p:sp>
        <p:nvSpPr>
          <p:cNvPr id="18" name="Rectangle 4"/>
          <p:cNvSpPr/>
          <p:nvPr userDrawn="1"/>
        </p:nvSpPr>
        <p:spPr>
          <a:xfrm>
            <a:off x="0" y="6051164"/>
            <a:ext cx="9144000" cy="813034"/>
          </a:xfrm>
          <a:custGeom>
            <a:avLst/>
            <a:gdLst/>
            <a:ahLst/>
            <a:cxnLst/>
            <a:rect l="l" t="t" r="r" b="b"/>
            <a:pathLst>
              <a:path w="9144000" h="813034">
                <a:moveTo>
                  <a:pt x="9144000" y="0"/>
                </a:moveTo>
                <a:lnTo>
                  <a:pt x="9144000" y="813034"/>
                </a:lnTo>
                <a:lnTo>
                  <a:pt x="0" y="813034"/>
                </a:lnTo>
                <a:lnTo>
                  <a:pt x="0" y="503"/>
                </a:lnTo>
                <a:lnTo>
                  <a:pt x="125225" y="20332"/>
                </a:lnTo>
                <a:cubicBezTo>
                  <a:pt x="1364782" y="207120"/>
                  <a:pt x="2903488" y="317735"/>
                  <a:pt x="4570413" y="317735"/>
                </a:cubicBezTo>
                <a:cubicBezTo>
                  <a:pt x="6237338" y="317735"/>
                  <a:pt x="7776044" y="207120"/>
                  <a:pt x="9015602" y="20332"/>
                </a:cubicBezTo>
                <a:close/>
              </a:path>
            </a:pathLst>
          </a:custGeom>
          <a:solidFill>
            <a:srgbClr val="00467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731520">
              <a:defRPr/>
            </a:pPr>
            <a:endParaRPr lang="en-US" sz="700" i="1" dirty="0">
              <a:solidFill>
                <a:srgbClr val="FFFFFF"/>
              </a:solidFill>
            </a:endParaRPr>
          </a:p>
        </p:txBody>
      </p:sp>
      <p:sp>
        <p:nvSpPr>
          <p:cNvPr id="27" name="Rectangle 2"/>
          <p:cNvSpPr>
            <a:spLocks noGrp="1" noChangeArrowheads="1"/>
          </p:cNvSpPr>
          <p:nvPr>
            <p:ph type="ctrTitle" hasCustomPrompt="1"/>
          </p:nvPr>
        </p:nvSpPr>
        <p:spPr bwMode="auto">
          <a:xfrm>
            <a:off x="723229" y="2830286"/>
            <a:ext cx="5486400" cy="319314"/>
          </a:xfrm>
          <a:prstGeom prst="rect">
            <a:avLst/>
          </a:prstGeom>
        </p:spPr>
        <p:txBody>
          <a:bodyPr lIns="0" tIns="0" rIns="0" bIns="0" anchor="ctr"/>
          <a:lstStyle>
            <a:lvl1pPr algn="l">
              <a:defRPr sz="2000">
                <a:solidFill>
                  <a:srgbClr val="00467F"/>
                </a:solidFill>
              </a:defRPr>
            </a:lvl1pPr>
          </a:lstStyle>
          <a:p>
            <a:r>
              <a:rPr lang="en-US" dirty="0"/>
              <a:t>[Section XX]</a:t>
            </a:r>
          </a:p>
        </p:txBody>
      </p:sp>
      <p:sp>
        <p:nvSpPr>
          <p:cNvPr id="28" name="Rectangle 3"/>
          <p:cNvSpPr>
            <a:spLocks noGrp="1" noChangeArrowheads="1"/>
          </p:cNvSpPr>
          <p:nvPr>
            <p:ph type="subTitle" idx="1" hasCustomPrompt="1"/>
          </p:nvPr>
        </p:nvSpPr>
        <p:spPr>
          <a:xfrm>
            <a:off x="723229" y="3223337"/>
            <a:ext cx="5486400" cy="216549"/>
          </a:xfrm>
          <a:prstGeom prst="rect">
            <a:avLst/>
          </a:prstGeom>
        </p:spPr>
        <p:txBody>
          <a:bodyPr lIns="0" tIns="0" rIns="0">
            <a:noAutofit/>
          </a:bodyPr>
          <a:lstStyle>
            <a:lvl1pPr marL="0" indent="0" algn="l">
              <a:buFont typeface="Wingdings" pitchFamily="-109" charset="2"/>
              <a:buNone/>
              <a:defRPr sz="1600" b="1">
                <a:solidFill>
                  <a:srgbClr val="666666"/>
                </a:solidFill>
              </a:defRPr>
            </a:lvl1pPr>
          </a:lstStyle>
          <a:p>
            <a:r>
              <a:rPr lang="en-US" dirty="0"/>
              <a:t>[Section Title]</a:t>
            </a:r>
          </a:p>
        </p:txBody>
      </p:sp>
      <p:pic>
        <p:nvPicPr>
          <p:cNvPr id="3075" name="Picture 3"/>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483" b="18221"/>
          <a:stretch/>
        </p:blipFill>
        <p:spPr bwMode="auto">
          <a:xfrm>
            <a:off x="8232240" y="6201168"/>
            <a:ext cx="860259" cy="621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396640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Table of Contents - FIXED">
    <p:spTree>
      <p:nvGrpSpPr>
        <p:cNvPr id="1" name=""/>
        <p:cNvGrpSpPr/>
        <p:nvPr/>
      </p:nvGrpSpPr>
      <p:grpSpPr>
        <a:xfrm>
          <a:off x="0" y="0"/>
          <a:ext cx="0" cy="0"/>
          <a:chOff x="0" y="0"/>
          <a:chExt cx="0" cy="0"/>
        </a:xfrm>
      </p:grpSpPr>
      <p:sp>
        <p:nvSpPr>
          <p:cNvPr id="10" name="Text Placeholder 1"/>
          <p:cNvSpPr>
            <a:spLocks noGrp="1"/>
          </p:cNvSpPr>
          <p:nvPr>
            <p:ph type="body" sz="quarter" idx="11" hasCustomPrompt="1"/>
          </p:nvPr>
        </p:nvSpPr>
        <p:spPr>
          <a:xfrm>
            <a:off x="91440" y="928364"/>
            <a:ext cx="1371600" cy="2675896"/>
          </a:xfrm>
          <a:prstGeom prst="rect">
            <a:avLst/>
          </a:prstGeom>
        </p:spPr>
        <p:txBody>
          <a:bodyPr lIns="0" tIns="0" rIns="0" bIns="0">
            <a:normAutofit/>
          </a:bodyPr>
          <a:lstStyle>
            <a:lvl1pPr marL="0" indent="0">
              <a:spcAft>
                <a:spcPts val="1500"/>
              </a:spcAft>
              <a:buNone/>
              <a:defRPr sz="1400" b="1">
                <a:solidFill>
                  <a:srgbClr val="00467F"/>
                </a:solidFill>
              </a:defRPr>
            </a:lvl1pPr>
          </a:lstStyle>
          <a:p>
            <a:r>
              <a:rPr lang="en-US" dirty="0"/>
              <a:t>[SECTION #]</a:t>
            </a:r>
          </a:p>
        </p:txBody>
      </p:sp>
      <p:sp>
        <p:nvSpPr>
          <p:cNvPr id="11" name="Text Placeholder 2"/>
          <p:cNvSpPr>
            <a:spLocks noGrp="1"/>
          </p:cNvSpPr>
          <p:nvPr>
            <p:ph type="body" sz="quarter" idx="10" hasCustomPrompt="1"/>
          </p:nvPr>
        </p:nvSpPr>
        <p:spPr>
          <a:xfrm>
            <a:off x="1657350" y="928364"/>
            <a:ext cx="5554980" cy="2675896"/>
          </a:xfrm>
          <a:prstGeom prst="rect">
            <a:avLst/>
          </a:prstGeom>
        </p:spPr>
        <p:txBody>
          <a:bodyPr lIns="0" tIns="0" rIns="0" bIns="0">
            <a:normAutofit/>
          </a:bodyPr>
          <a:lstStyle>
            <a:lvl1pPr marL="0" indent="0">
              <a:spcAft>
                <a:spcPts val="1500"/>
              </a:spcAft>
              <a:buClr>
                <a:srgbClr val="00467F"/>
              </a:buClr>
              <a:buSzPct val="100000"/>
              <a:buNone/>
              <a:defRPr sz="1400" b="1" baseline="0">
                <a:solidFill>
                  <a:srgbClr val="00467F"/>
                </a:solidFill>
              </a:defRPr>
            </a:lvl1pPr>
          </a:lstStyle>
          <a:p>
            <a:r>
              <a:rPr lang="en-US" dirty="0"/>
              <a:t>[Section Title]</a:t>
            </a:r>
          </a:p>
        </p:txBody>
      </p:sp>
      <p:sp>
        <p:nvSpPr>
          <p:cNvPr id="3" name="Text Placeholder 2"/>
          <p:cNvSpPr>
            <a:spLocks noGrp="1"/>
          </p:cNvSpPr>
          <p:nvPr>
            <p:ph type="body" sz="quarter" idx="12" hasCustomPrompt="1"/>
          </p:nvPr>
        </p:nvSpPr>
        <p:spPr>
          <a:xfrm>
            <a:off x="7406640" y="928364"/>
            <a:ext cx="1645920" cy="2676754"/>
          </a:xfrm>
        </p:spPr>
        <p:txBody>
          <a:bodyPr>
            <a:normAutofit/>
          </a:bodyPr>
          <a:lstStyle>
            <a:lvl1pPr marL="0" indent="0">
              <a:spcAft>
                <a:spcPts val="1500"/>
              </a:spcAft>
              <a:buNone/>
              <a:defRPr sz="1400" b="1" baseline="0">
                <a:solidFill>
                  <a:srgbClr val="00467F"/>
                </a:solidFill>
              </a:defRPr>
            </a:lvl1pPr>
          </a:lstStyle>
          <a:p>
            <a:pPr lvl="0"/>
            <a:r>
              <a:rPr lang="en-US" dirty="0"/>
              <a:t>[Page #]</a:t>
            </a:r>
          </a:p>
        </p:txBody>
      </p:sp>
      <p:sp>
        <p:nvSpPr>
          <p:cNvPr id="4" name="TextBox 3"/>
          <p:cNvSpPr txBox="1"/>
          <p:nvPr userDrawn="1"/>
        </p:nvSpPr>
        <p:spPr>
          <a:xfrm>
            <a:off x="91440" y="3826316"/>
            <a:ext cx="8961120" cy="2559243"/>
          </a:xfrm>
          <a:prstGeom prst="rect">
            <a:avLst/>
          </a:prstGeom>
          <a:noFill/>
        </p:spPr>
        <p:txBody>
          <a:bodyPr wrap="square" lIns="0" tIns="0" rIns="0" bIns="0" rtlCol="0">
            <a:noAutofit/>
          </a:bodyPr>
          <a:lstStyle/>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00467F"/>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00467F"/>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00467F"/>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00467F"/>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00467F"/>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00467F"/>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00467F"/>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a:p>
            <a:pPr algn="just" defTabSz="820738" eaLnBrk="0" fontAlgn="base" hangingPunct="0">
              <a:spcBef>
                <a:spcPct val="20000"/>
              </a:spcBef>
              <a:spcAft>
                <a:spcPct val="0"/>
              </a:spcAft>
              <a:buClr>
                <a:srgbClr val="00467F"/>
              </a:buClr>
              <a:buSzPct val="75000"/>
            </a:pPr>
            <a:endParaRPr lang="en-US" sz="700" dirty="0">
              <a:solidFill>
                <a:srgbClr val="00467F"/>
              </a:solidFill>
              <a:latin typeface="Trebuchet MS" panose="020B0603020202020204" pitchFamily="34" charset="0"/>
              <a:ea typeface="ＭＳ Ｐゴシック" charset="0"/>
            </a:endParaRPr>
          </a:p>
          <a:p>
            <a:pPr algn="just" defTabSz="820738" eaLnBrk="0" fontAlgn="base" hangingPunct="0">
              <a:spcBef>
                <a:spcPct val="20000"/>
              </a:spcBef>
              <a:spcAft>
                <a:spcPct val="0"/>
              </a:spcAft>
              <a:buClr>
                <a:srgbClr val="00467F"/>
              </a:buClr>
              <a:buSzPct val="75000"/>
            </a:pPr>
            <a:r>
              <a:rPr lang="en-US" sz="700" dirty="0">
                <a:solidFill>
                  <a:srgbClr val="00467F"/>
                </a:solidFill>
                <a:latin typeface="Trebuchet MS" panose="020B0603020202020204" pitchFamily="34" charset="0"/>
                <a:ea typeface="ＭＳ Ｐゴシック" charset="0"/>
              </a:rPr>
              <a:t>SunTrust Robinson Humphrey is the trade name for the corporate and investment banking services of SunTrust Banks, Inc. and its subsidiaries. Securities underwriting and M&amp;A advisory services are provided by SunTrust Robinson Humphrey, Inc., member FINRA and SIPC. │ Lending, financial risk management, and treasury and payment solutions are offered by SunTrust Bank. │ Deposit products are offered by SunTrust Bank, Member FDIC. © SunTrust Banks, Inc. All rights reserved. </a:t>
            </a:r>
          </a:p>
        </p:txBody>
      </p:sp>
      <p:sp>
        <p:nvSpPr>
          <p:cNvPr id="2" name="Rectangle 1"/>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smtClean="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9" name="Rectangle 8"/>
          <p:cNvSpPr/>
          <p:nvPr userDrawn="1"/>
        </p:nvSpPr>
        <p:spPr>
          <a:xfrm>
            <a:off x="295076" y="6525057"/>
            <a:ext cx="966610" cy="123111"/>
          </a:xfrm>
          <a:prstGeom prst="rect">
            <a:avLst/>
          </a:prstGeom>
        </p:spPr>
        <p:txBody>
          <a:bodyPr wrap="none" lIns="0" tIns="0" rIns="0" bIns="0">
            <a:spAutoFit/>
          </a:bodyPr>
          <a:lstStyle/>
          <a:p>
            <a:pPr fontAlgn="base">
              <a:spcBef>
                <a:spcPct val="5000"/>
              </a:spcBef>
              <a:spcAft>
                <a:spcPct val="0"/>
              </a:spcAft>
            </a:pPr>
            <a:r>
              <a:rPr lang="en-US" sz="800" dirty="0">
                <a:solidFill>
                  <a:srgbClr val="00467F"/>
                </a:solidFill>
                <a:latin typeface="Trebuchet MS"/>
                <a:ea typeface="ＭＳ Ｐゴシック" charset="0"/>
                <a:cs typeface="Trebuchet MS"/>
              </a:rPr>
              <a:t>www.suntrustrh.com</a:t>
            </a:r>
          </a:p>
        </p:txBody>
      </p:sp>
      <p:sp>
        <p:nvSpPr>
          <p:cNvPr id="13" name="Rectangle 5"/>
          <p:cNvSpPr txBox="1">
            <a:spLocks noChangeArrowheads="1"/>
          </p:cNvSpPr>
          <p:nvPr userDrawn="1"/>
        </p:nvSpPr>
        <p:spPr bwMode="black">
          <a:xfrm>
            <a:off x="91440" y="395643"/>
            <a:ext cx="8961120" cy="2670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a:lstStyle>
          <a:p>
            <a:r>
              <a:rPr lang="en-US" dirty="0">
                <a:solidFill>
                  <a:srgbClr val="F58025"/>
                </a:solidFill>
              </a:rPr>
              <a:t>Table of Contents</a:t>
            </a:r>
          </a:p>
        </p:txBody>
      </p:sp>
    </p:spTree>
    <p:extLst>
      <p:ext uri="{BB962C8B-B14F-4D97-AF65-F5344CB8AC3E}">
        <p14:creationId xmlns:p14="http://schemas.microsoft.com/office/powerpoint/2010/main" val="371668690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Title and Content - FIXED">
    <p:spTree>
      <p:nvGrpSpPr>
        <p:cNvPr id="1" name=""/>
        <p:cNvGrpSpPr/>
        <p:nvPr/>
      </p:nvGrpSpPr>
      <p:grpSpPr>
        <a:xfrm>
          <a:off x="0" y="0"/>
          <a:ext cx="0" cy="0"/>
          <a:chOff x="0" y="0"/>
          <a:chExt cx="0" cy="0"/>
        </a:xfrm>
      </p:grpSpPr>
      <p:sp>
        <p:nvSpPr>
          <p:cNvPr id="4" name="Text Placeholder 3"/>
          <p:cNvSpPr>
            <a:spLocks noGrp="1"/>
          </p:cNvSpPr>
          <p:nvPr>
            <p:ph type="body" sz="quarter" idx="15" hasCustomPrompt="1"/>
          </p:nvPr>
        </p:nvSpPr>
        <p:spPr>
          <a:xfrm>
            <a:off x="91440" y="928816"/>
            <a:ext cx="8961120" cy="210312"/>
          </a:xfrm>
        </p:spPr>
        <p:txBody>
          <a:bodyPr>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7" name="Text Placeholder 6"/>
          <p:cNvSpPr>
            <a:spLocks noGrp="1"/>
          </p:cNvSpPr>
          <p:nvPr>
            <p:ph type="body" sz="quarter" idx="16"/>
          </p:nvPr>
        </p:nvSpPr>
        <p:spPr>
          <a:xfrm>
            <a:off x="91440" y="1279843"/>
            <a:ext cx="8961120" cy="914400"/>
          </a:xfrm>
        </p:spPr>
        <p:txBody>
          <a:bodyPr>
            <a:noAutofit/>
          </a:bodyPr>
          <a:lstStyle>
            <a:lvl1pPr>
              <a:spcAft>
                <a:spcPts val="300"/>
              </a:spcAft>
              <a:defRPr/>
            </a:lvl1pPr>
            <a:lvl2pPr marL="347472">
              <a:spcAft>
                <a:spcPts val="300"/>
              </a:spcAft>
              <a:defRPr/>
            </a:lvl2pPr>
            <a:lvl3pPr marL="521208">
              <a:spcAft>
                <a:spcPts val="300"/>
              </a:spcAft>
              <a:defRPr/>
            </a:lvl3pPr>
            <a:lvl4pPr marL="694944">
              <a:spcAft>
                <a:spcPts val="300"/>
              </a:spcAft>
              <a:defRPr/>
            </a:lvl4pPr>
            <a:lvl5pPr marL="868680">
              <a:spcAft>
                <a:spcPts val="3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8" name="Rectangle 7"/>
          <p:cNvSpPr/>
          <p:nvPr userDrawn="1"/>
        </p:nvSpPr>
        <p:spPr>
          <a:xfrm>
            <a:off x="212979" y="652720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900" i="1" smtClean="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666666"/>
                </a:solidFill>
                <a:latin typeface="Trebuchet MS" panose="020B0603020202020204" pitchFamily="34" charset="0"/>
                <a:ea typeface="ＭＳ Ｐゴシック" charset="0"/>
                <a:cs typeface="ＭＳ Ｐゴシック" charset="0"/>
              </a:defRPr>
            </a:lvl1pPr>
          </a:lstStyle>
          <a:p>
            <a:r>
              <a:rPr lang="en-US" dirty="0"/>
              <a:t>[Insert Source Notes]</a:t>
            </a:r>
          </a:p>
        </p:txBody>
      </p:sp>
    </p:spTree>
    <p:extLst>
      <p:ext uri="{BB962C8B-B14F-4D97-AF65-F5344CB8AC3E}">
        <p14:creationId xmlns:p14="http://schemas.microsoft.com/office/powerpoint/2010/main" val="36252903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itle Only with Footnote - FIXED">
    <p:spTree>
      <p:nvGrpSpPr>
        <p:cNvPr id="1" name=""/>
        <p:cNvGrpSpPr/>
        <p:nvPr/>
      </p:nvGrpSpPr>
      <p:grpSpPr>
        <a:xfrm>
          <a:off x="0" y="0"/>
          <a:ext cx="0" cy="0"/>
          <a:chOff x="0" y="0"/>
          <a:chExt cx="0" cy="0"/>
        </a:xfrm>
      </p:grpSpPr>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
        <p:nvSpPr>
          <p:cNvPr id="5" name="Text Placeholder 4"/>
          <p:cNvSpPr>
            <a:spLocks noGrp="1"/>
          </p:cNvSpPr>
          <p:nvPr>
            <p:ph type="body" sz="quarter" idx="17" hasCustomPrompt="1"/>
          </p:nvPr>
        </p:nvSpPr>
        <p:spPr>
          <a:xfrm>
            <a:off x="91440" y="6418566"/>
            <a:ext cx="6521450" cy="100027"/>
          </a:xfrm>
        </p:spPr>
        <p:txBody>
          <a:bodyPr anchor="b">
            <a:spAutoFit/>
          </a:bodyPr>
          <a:lstStyle>
            <a:lvl1pPr marL="0" indent="0" algn="l" rtl="0" fontAlgn="base">
              <a:spcBef>
                <a:spcPct val="5000"/>
              </a:spcBef>
              <a:spcAft>
                <a:spcPct val="0"/>
              </a:spcAft>
              <a:buNone/>
              <a:defRPr lang="en-US" sz="650" i="1" kern="1200" dirty="0">
                <a:solidFill>
                  <a:srgbClr val="666666"/>
                </a:solidFill>
                <a:latin typeface="Trebuchet MS" panose="020B0603020202020204" pitchFamily="34" charset="0"/>
                <a:ea typeface="ＭＳ Ｐゴシック" charset="0"/>
                <a:cs typeface="ＭＳ Ｐゴシック" charset="0"/>
              </a:defRPr>
            </a:lvl1pPr>
          </a:lstStyle>
          <a:p>
            <a:r>
              <a:rPr lang="en-US" dirty="0"/>
              <a:t>[Insert Source Notes]</a:t>
            </a:r>
          </a:p>
        </p:txBody>
      </p:sp>
    </p:spTree>
    <p:extLst>
      <p:ext uri="{BB962C8B-B14F-4D97-AF65-F5344CB8AC3E}">
        <p14:creationId xmlns:p14="http://schemas.microsoft.com/office/powerpoint/2010/main" val="23515630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isclosures - FIXED">
    <p:spTree>
      <p:nvGrpSpPr>
        <p:cNvPr id="1" name=""/>
        <p:cNvGrpSpPr/>
        <p:nvPr/>
      </p:nvGrpSpPr>
      <p:grpSpPr>
        <a:xfrm>
          <a:off x="0" y="0"/>
          <a:ext cx="0" cy="0"/>
          <a:chOff x="0" y="0"/>
          <a:chExt cx="0" cy="0"/>
        </a:xfrm>
      </p:grpSpPr>
      <p:sp>
        <p:nvSpPr>
          <p:cNvPr id="7" name="Rectangle 5"/>
          <p:cNvSpPr txBox="1">
            <a:spLocks noChangeArrowheads="1"/>
          </p:cNvSpPr>
          <p:nvPr userDrawn="1"/>
        </p:nvSpPr>
        <p:spPr bwMode="black">
          <a:xfrm>
            <a:off x="91440" y="395643"/>
            <a:ext cx="8961120" cy="2670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a:lstStyle>
          <a:p>
            <a:r>
              <a:rPr lang="en-US" dirty="0">
                <a:solidFill>
                  <a:srgbClr val="F58025"/>
                </a:solidFill>
              </a:rPr>
              <a:t>Important Disclosures</a:t>
            </a:r>
          </a:p>
        </p:txBody>
      </p:sp>
      <p:sp>
        <p:nvSpPr>
          <p:cNvPr id="9" name="TextBox 8"/>
          <p:cNvSpPr txBox="1"/>
          <p:nvPr userDrawn="1"/>
        </p:nvSpPr>
        <p:spPr>
          <a:xfrm>
            <a:off x="91440" y="944056"/>
            <a:ext cx="8961120" cy="2559243"/>
          </a:xfrm>
          <a:prstGeom prst="rect">
            <a:avLst/>
          </a:prstGeom>
          <a:noFill/>
        </p:spPr>
        <p:txBody>
          <a:bodyPr wrap="square" lIns="0" tIns="0" rIns="0" bIns="0" rtlCol="0">
            <a:noAutofit/>
          </a:bodyPr>
          <a:lstStyle/>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00467F"/>
                </a:solidFill>
                <a:latin typeface="Trebuchet MS"/>
                <a:ea typeface="ＭＳ Ｐゴシック" charset="0"/>
              </a:rPr>
              <a:t>This presentation is for informational purposes only and is being furnished on a confidential basis. By accepting this information, the recipient agrees that it will use the information only to evaluate its potential interest in the strategies described herein and for no other purpose and will not divulge any such information to any other party.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00467F"/>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00467F"/>
                </a:solidFill>
                <a:latin typeface="Trebuchet MS"/>
                <a:ea typeface="ＭＳ Ｐゴシック" charset="0"/>
              </a:rPr>
              <a:t>This presentation does not constitute a commitment to lend money, underwrite any proposed transaction, purchase securities or other assets, provide financing, arrange financing, or provide any other services. SunTrust Robinson Humphrey, Inc. and its representatives and affiliates make no representation and have given you no advice concerning the appropriate regulatory treatment, accounting treatment, or possible tax consequences of the proposed transactions described herein. Prior to entering into any proposed transaction, you should determine, without reliance upon SunTrust Robinson Humphrey, Inc. or its representatives or affiliates, the economic risks and merits, as well as the legal, tax and accounting characteristics and consequences, of the transaction and that you are able to assume these risks. These materials should not be relied upon for the maintenance of your books and records or for any tax, accounting, legal or other purposes.</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00467F"/>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00467F"/>
                </a:solidFill>
                <a:latin typeface="Trebuchet MS"/>
                <a:ea typeface="ＭＳ Ｐゴシック" charset="0"/>
              </a:rPr>
              <a:t>All materials, including proposed terms and conditions, are indicative and for discussion purposes only. Finalized terms and conditions are subject to further discussion and negotiation and will be evidenced by a formal written agreement. Except as required by applicable law, we make no representation or warranty, express or implied, to you or to any person as to the content of the information contained herein. Opinions expressed herein are current opinions only as of the date indicated. Any historical price(s) or value(s) are also only as of the date indicated. We are under no obligation to update opinions or other information. </a:t>
            </a:r>
          </a:p>
          <a:p>
            <a:pPr algn="just" defTabSz="820738" eaLnBrk="0" fontAlgn="base" hangingPunct="0">
              <a:spcBef>
                <a:spcPct val="20000"/>
              </a:spcBef>
              <a:spcAft>
                <a:spcPct val="0"/>
              </a:spcAft>
              <a:buClr>
                <a:srgbClr val="00467F"/>
              </a:buClr>
              <a:buSzPct val="75000"/>
              <a:buFont typeface="Wingdings" charset="0"/>
              <a:buNone/>
            </a:pPr>
            <a:endParaRPr lang="en-US" sz="700" dirty="0">
              <a:solidFill>
                <a:srgbClr val="00467F"/>
              </a:solidFill>
              <a:latin typeface="Trebuchet MS"/>
              <a:ea typeface="ＭＳ Ｐゴシック" charset="0"/>
            </a:endParaRPr>
          </a:p>
          <a:p>
            <a:pPr algn="just" defTabSz="820738" eaLnBrk="0" fontAlgn="base" hangingPunct="0">
              <a:spcBef>
                <a:spcPct val="20000"/>
              </a:spcBef>
              <a:spcAft>
                <a:spcPct val="0"/>
              </a:spcAft>
              <a:buClr>
                <a:srgbClr val="00467F"/>
              </a:buClr>
              <a:buSzPct val="75000"/>
              <a:buFont typeface="Wingdings" charset="0"/>
              <a:buNone/>
            </a:pPr>
            <a:r>
              <a:rPr lang="en-US" sz="700" dirty="0">
                <a:solidFill>
                  <a:srgbClr val="00467F"/>
                </a:solidFill>
                <a:latin typeface="Trebuchet MS"/>
                <a:ea typeface="ＭＳ Ｐゴシック" charset="0"/>
              </a:rPr>
              <a:t>In connection with Treasury Regulation Section 1.6011-4, it is our mutual intent that the tax structure and tax treatment of the transactions contemplated by this presentation are not confidential and that notwithstanding anything herein to the contrary that each of us (and our employees, representatives and agents) may disclose to any and all persons, without limitation of any kind, the tax structure and tax treatment of the transactions contemplated herein. </a:t>
            </a:r>
          </a:p>
          <a:p>
            <a:pPr algn="just" defTabSz="820738" eaLnBrk="0" fontAlgn="base" hangingPunct="0">
              <a:spcBef>
                <a:spcPct val="20000"/>
              </a:spcBef>
              <a:spcAft>
                <a:spcPct val="0"/>
              </a:spcAft>
              <a:buClr>
                <a:srgbClr val="00467F"/>
              </a:buClr>
              <a:buSzPct val="75000"/>
            </a:pPr>
            <a:endParaRPr lang="en-US" sz="700" dirty="0">
              <a:solidFill>
                <a:srgbClr val="00467F"/>
              </a:solidFill>
              <a:latin typeface="Trebuchet MS" panose="020B0603020202020204" pitchFamily="34" charset="0"/>
              <a:ea typeface="ＭＳ Ｐゴシック" charset="0"/>
            </a:endParaRPr>
          </a:p>
          <a:p>
            <a:pPr algn="just" defTabSz="820738" eaLnBrk="0" fontAlgn="base" hangingPunct="0">
              <a:spcBef>
                <a:spcPct val="20000"/>
              </a:spcBef>
              <a:spcAft>
                <a:spcPct val="0"/>
              </a:spcAft>
              <a:buClr>
                <a:srgbClr val="00467F"/>
              </a:buClr>
              <a:buSzPct val="75000"/>
            </a:pPr>
            <a:r>
              <a:rPr lang="en-US" sz="700" dirty="0">
                <a:solidFill>
                  <a:srgbClr val="00467F"/>
                </a:solidFill>
                <a:latin typeface="Trebuchet MS" panose="020B0603020202020204" pitchFamily="34" charset="0"/>
                <a:ea typeface="ＭＳ Ｐゴシック" charset="0"/>
              </a:rPr>
              <a:t>SunTrust Robinson Humphrey is the trade name for the corporate and investment banking services of SunTrust Banks, Inc. and its subsidiaries. Securities underwriting and M&amp;A advisory services are provided by SunTrust Robinson Humphrey, Inc., member FINRA and SIPC. │ Lending, financial risk management, and treasury and payment solutions are offered by SunTrust Bank. │ Deposit products are offered by SunTrust Bank, Member FDIC. © SunTrust Banks, Inc. All rights reserved. </a:t>
            </a:r>
          </a:p>
        </p:txBody>
      </p:sp>
      <p:sp>
        <p:nvSpPr>
          <p:cNvPr id="8" name="Rectangle 7"/>
          <p:cNvSpPr/>
          <p:nvPr userDrawn="1"/>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700" smtClean="0">
                <a:solidFill>
                  <a:srgbClr val="00467F"/>
                </a:solidFill>
                <a:latin typeface="Trebuchet MS"/>
                <a:ea typeface="ＭＳ Ｐゴシック" charset="0"/>
                <a:cs typeface="Trebuchet MS"/>
              </a:rPr>
              <a:pPr fontAlgn="base">
                <a:spcBef>
                  <a:spcPct val="5000"/>
                </a:spcBef>
                <a:spcAft>
                  <a:spcPct val="0"/>
                </a:spcAft>
              </a:pPr>
              <a:t>‹#›</a:t>
            </a:fld>
            <a:endParaRPr lang="en-US" sz="700" i="1" dirty="0">
              <a:solidFill>
                <a:srgbClr val="00467F"/>
              </a:solidFill>
              <a:ea typeface="ＭＳ Ｐゴシック" charset="0"/>
            </a:endParaRPr>
          </a:p>
        </p:txBody>
      </p:sp>
      <p:sp>
        <p:nvSpPr>
          <p:cNvPr id="11" name="Rectangle 10"/>
          <p:cNvSpPr/>
          <p:nvPr userDrawn="1"/>
        </p:nvSpPr>
        <p:spPr>
          <a:xfrm>
            <a:off x="295076" y="6525057"/>
            <a:ext cx="926536" cy="123111"/>
          </a:xfrm>
          <a:prstGeom prst="rect">
            <a:avLst/>
          </a:prstGeom>
        </p:spPr>
        <p:txBody>
          <a:bodyPr wrap="none" lIns="0" tIns="0" rIns="0" bIns="0">
            <a:spAutoFit/>
          </a:bodyPr>
          <a:lstStyle/>
          <a:p>
            <a:pPr fontAlgn="base">
              <a:spcBef>
                <a:spcPct val="5000"/>
              </a:spcBef>
              <a:spcAft>
                <a:spcPct val="0"/>
              </a:spcAft>
            </a:pPr>
            <a:r>
              <a:rPr lang="en-US" sz="800" dirty="0">
                <a:solidFill>
                  <a:srgbClr val="00467F"/>
                </a:solidFill>
                <a:latin typeface="Trebuchet MS"/>
                <a:ea typeface="ＭＳ Ｐゴシック" charset="0"/>
                <a:cs typeface="Trebuchet MS"/>
              </a:rPr>
              <a:t>www.suntrusth.com</a:t>
            </a:r>
          </a:p>
        </p:txBody>
      </p:sp>
    </p:spTree>
    <p:extLst>
      <p:ext uri="{BB962C8B-B14F-4D97-AF65-F5344CB8AC3E}">
        <p14:creationId xmlns:p14="http://schemas.microsoft.com/office/powerpoint/2010/main" val="192640684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219342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Content Slide - Header &amp; Content">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0"/>
            <a:ext cx="1796899" cy="1206088"/>
          </a:xfrm>
          <a:prstGeom prst="rect">
            <a:avLst/>
          </a:prstGeom>
        </p:spPr>
      </p:pic>
      <p:sp>
        <p:nvSpPr>
          <p:cNvPr id="11" name="Title 1"/>
          <p:cNvSpPr>
            <a:spLocks noGrp="1"/>
          </p:cNvSpPr>
          <p:nvPr>
            <p:ph type="title" hasCustomPrompt="1"/>
          </p:nvPr>
        </p:nvSpPr>
        <p:spPr>
          <a:xfrm>
            <a:off x="1072148" y="279657"/>
            <a:ext cx="7882019" cy="729336"/>
          </a:xfrm>
          <a:prstGeom prst="rect">
            <a:avLst/>
          </a:prstGeom>
        </p:spPr>
        <p:txBody>
          <a:bodyPr anchor="t"/>
          <a:lstStyle>
            <a:lvl1pPr>
              <a:defRPr sz="2800" cap="all" baseline="0">
                <a:solidFill>
                  <a:srgbClr val="5C5C5C"/>
                </a:solidFill>
              </a:defRPr>
            </a:lvl1pPr>
          </a:lstStyle>
          <a:p>
            <a:r>
              <a:rPr lang="en-GB" dirty="0"/>
              <a:t>Content slide – BLUE option</a:t>
            </a:r>
            <a:endParaRPr lang="en-US" dirty="0"/>
          </a:p>
        </p:txBody>
      </p:sp>
      <p:sp>
        <p:nvSpPr>
          <p:cNvPr id="12" name="Content Placeholder 2"/>
          <p:cNvSpPr>
            <a:spLocks noGrp="1"/>
          </p:cNvSpPr>
          <p:nvPr>
            <p:ph idx="1"/>
          </p:nvPr>
        </p:nvSpPr>
        <p:spPr>
          <a:xfrm>
            <a:off x="724567" y="1206088"/>
            <a:ext cx="8229600" cy="4525963"/>
          </a:xfrm>
          <a:prstGeom prst="rect">
            <a:avLst/>
          </a:prstGeom>
        </p:spPr>
        <p:txBody>
          <a:bodyPr/>
          <a:lstStyle>
            <a:lvl1pPr marL="0" indent="0">
              <a:buClr>
                <a:schemeClr val="tx1">
                  <a:lumMod val="75000"/>
                  <a:lumOff val="25000"/>
                </a:schemeClr>
              </a:buClr>
              <a:buSzPct val="85000"/>
              <a:buFont typeface="Arial" panose="020B0604020202020204" pitchFamily="34" charset="0"/>
              <a:buNone/>
              <a:defRPr sz="2600" baseline="0">
                <a:solidFill>
                  <a:srgbClr val="5C5C5C"/>
                </a:solidFill>
              </a:defRPr>
            </a:lvl1pPr>
            <a:lvl2pPr marL="742950" indent="-285750">
              <a:buClr>
                <a:schemeClr val="tx1">
                  <a:lumMod val="75000"/>
                  <a:lumOff val="25000"/>
                </a:schemeClr>
              </a:buClr>
              <a:buSzPct val="85000"/>
              <a:buFont typeface="Arial" panose="020B0604020202020204" pitchFamily="34" charset="0"/>
              <a:buChar char="•"/>
              <a:defRPr sz="2400" baseline="0">
                <a:solidFill>
                  <a:srgbClr val="5C5C5C"/>
                </a:solidFill>
              </a:defRPr>
            </a:lvl2pPr>
            <a:lvl3pPr marL="1143000" indent="-228600">
              <a:buClr>
                <a:schemeClr val="tx1">
                  <a:lumMod val="75000"/>
                  <a:lumOff val="25000"/>
                </a:schemeClr>
              </a:buClr>
              <a:buSzPct val="85000"/>
              <a:buFont typeface="Arial" panose="020B0604020202020204" pitchFamily="34" charset="0"/>
              <a:buChar char="•"/>
              <a:defRPr sz="2000" baseline="0">
                <a:solidFill>
                  <a:srgbClr val="5C5C5C"/>
                </a:solidFill>
              </a:defRPr>
            </a:lvl3pPr>
            <a:lvl4pPr marL="1600200" indent="-228600">
              <a:buClr>
                <a:schemeClr val="tx1">
                  <a:lumMod val="75000"/>
                  <a:lumOff val="25000"/>
                </a:schemeClr>
              </a:buClr>
              <a:buSzPct val="85000"/>
              <a:buFont typeface="Arial" panose="020B0604020202020204" pitchFamily="34" charset="0"/>
              <a:buChar char="•"/>
              <a:defRPr sz="1800" baseline="0">
                <a:solidFill>
                  <a:srgbClr val="5C5C5C"/>
                </a:solidFill>
              </a:defRPr>
            </a:lvl4pPr>
            <a:lvl5pPr marL="2057400" indent="-228600">
              <a:buClr>
                <a:schemeClr val="tx1">
                  <a:lumMod val="75000"/>
                  <a:lumOff val="25000"/>
                </a:schemeClr>
              </a:buClr>
              <a:buSzPct val="100000"/>
              <a:buFont typeface="Arial" panose="020B0604020202020204" pitchFamily="34" charset="0"/>
              <a:buChar char="•"/>
              <a:defRPr sz="1600" baseline="0">
                <a:solidFill>
                  <a:srgbClr val="5C5C5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p:cNvSpPr>
            <a:spLocks noGrp="1"/>
          </p:cNvSpPr>
          <p:nvPr>
            <p:ph type="sldNum" sz="quarter" idx="10"/>
          </p:nvPr>
        </p:nvSpPr>
        <p:spPr>
          <a:xfrm>
            <a:off x="5525559" y="6420625"/>
            <a:ext cx="2133600" cy="252320"/>
          </a:xfrm>
          <a:prstGeom prst="rect">
            <a:avLst/>
          </a:prstGeom>
        </p:spPr>
        <p:txBody>
          <a:bodyPr/>
          <a:lstStyle/>
          <a:p>
            <a:fld id="{EFD50439-96F6-4CCD-9536-9029EF4F13EF}" type="slidenum">
              <a:rPr lang="en-US" smtClean="0">
                <a:solidFill>
                  <a:srgbClr val="00467F"/>
                </a:solidFill>
              </a:rPr>
              <a:pPr/>
              <a:t>‹#›</a:t>
            </a:fld>
            <a:endParaRPr lang="en-US">
              <a:solidFill>
                <a:srgbClr val="00467F"/>
              </a:solidFill>
            </a:endParaRPr>
          </a:p>
        </p:txBody>
      </p:sp>
    </p:spTree>
    <p:extLst>
      <p:ext uri="{BB962C8B-B14F-4D97-AF65-F5344CB8AC3E}">
        <p14:creationId xmlns:p14="http://schemas.microsoft.com/office/powerpoint/2010/main" val="332118730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Content - Header Slide">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0"/>
            <a:ext cx="1796899" cy="1206088"/>
          </a:xfrm>
          <a:prstGeom prst="rect">
            <a:avLst/>
          </a:prstGeom>
        </p:spPr>
      </p:pic>
      <p:sp>
        <p:nvSpPr>
          <p:cNvPr id="11" name="Title 1"/>
          <p:cNvSpPr>
            <a:spLocks noGrp="1"/>
          </p:cNvSpPr>
          <p:nvPr>
            <p:ph type="title" hasCustomPrompt="1"/>
          </p:nvPr>
        </p:nvSpPr>
        <p:spPr>
          <a:xfrm>
            <a:off x="1072148" y="279657"/>
            <a:ext cx="7882019" cy="729336"/>
          </a:xfrm>
          <a:prstGeom prst="rect">
            <a:avLst/>
          </a:prstGeom>
        </p:spPr>
        <p:txBody>
          <a:bodyPr anchor="t"/>
          <a:lstStyle>
            <a:lvl1pPr>
              <a:defRPr sz="2800" cap="all" baseline="0">
                <a:solidFill>
                  <a:srgbClr val="5C5C5C"/>
                </a:solidFill>
              </a:defRPr>
            </a:lvl1pPr>
          </a:lstStyle>
          <a:p>
            <a:r>
              <a:rPr lang="en-GB" dirty="0"/>
              <a:t>Content slide – BLUE option</a:t>
            </a:r>
            <a:endParaRPr lang="en-US" dirty="0"/>
          </a:p>
        </p:txBody>
      </p:sp>
      <p:sp>
        <p:nvSpPr>
          <p:cNvPr id="2" name="Slide Number Placeholder 1"/>
          <p:cNvSpPr>
            <a:spLocks noGrp="1"/>
          </p:cNvSpPr>
          <p:nvPr>
            <p:ph type="sldNum" sz="quarter" idx="10"/>
          </p:nvPr>
        </p:nvSpPr>
        <p:spPr>
          <a:xfrm>
            <a:off x="5525559" y="6420625"/>
            <a:ext cx="2133600" cy="252320"/>
          </a:xfrm>
          <a:prstGeom prst="rect">
            <a:avLst/>
          </a:prstGeom>
        </p:spPr>
        <p:txBody>
          <a:bodyPr/>
          <a:lstStyle/>
          <a:p>
            <a:fld id="{EFD50439-96F6-4CCD-9536-9029EF4F13EF}" type="slidenum">
              <a:rPr lang="en-US" smtClean="0">
                <a:solidFill>
                  <a:srgbClr val="00467F"/>
                </a:solidFill>
              </a:rPr>
              <a:pPr/>
              <a:t>‹#›</a:t>
            </a:fld>
            <a:endParaRPr lang="en-US">
              <a:solidFill>
                <a:srgbClr val="00467F"/>
              </a:solidFill>
            </a:endParaRPr>
          </a:p>
        </p:txBody>
      </p:sp>
    </p:spTree>
    <p:extLst>
      <p:ext uri="{BB962C8B-B14F-4D97-AF65-F5344CB8AC3E}">
        <p14:creationId xmlns:p14="http://schemas.microsoft.com/office/powerpoint/2010/main" val="205964983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userDrawn="1">
  <p:cSld name="Content Slide - Header, Subhead &amp;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0"/>
            <a:ext cx="1796899" cy="1206088"/>
          </a:xfrm>
          <a:prstGeom prst="rect">
            <a:avLst/>
          </a:prstGeom>
        </p:spPr>
      </p:pic>
      <p:sp>
        <p:nvSpPr>
          <p:cNvPr id="11" name="Title 1"/>
          <p:cNvSpPr>
            <a:spLocks noGrp="1"/>
          </p:cNvSpPr>
          <p:nvPr>
            <p:ph type="title" hasCustomPrompt="1"/>
          </p:nvPr>
        </p:nvSpPr>
        <p:spPr>
          <a:xfrm>
            <a:off x="1072148" y="279657"/>
            <a:ext cx="7882019" cy="729336"/>
          </a:xfrm>
          <a:prstGeom prst="rect">
            <a:avLst/>
          </a:prstGeom>
        </p:spPr>
        <p:txBody>
          <a:bodyPr anchor="t"/>
          <a:lstStyle>
            <a:lvl1pPr>
              <a:defRPr sz="2800" cap="all" baseline="0">
                <a:solidFill>
                  <a:srgbClr val="5C5C5C"/>
                </a:solidFill>
              </a:defRPr>
            </a:lvl1pPr>
          </a:lstStyle>
          <a:p>
            <a:r>
              <a:rPr lang="en-GB" dirty="0"/>
              <a:t>Content slide – BLUE option</a:t>
            </a:r>
            <a:endParaRPr lang="en-US" dirty="0"/>
          </a:p>
        </p:txBody>
      </p:sp>
      <p:sp>
        <p:nvSpPr>
          <p:cNvPr id="2" name="Slide Number Placeholder 1"/>
          <p:cNvSpPr>
            <a:spLocks noGrp="1"/>
          </p:cNvSpPr>
          <p:nvPr>
            <p:ph type="sldNum" sz="quarter" idx="10"/>
          </p:nvPr>
        </p:nvSpPr>
        <p:spPr>
          <a:xfrm>
            <a:off x="5525559" y="6420625"/>
            <a:ext cx="2133600" cy="252320"/>
          </a:xfrm>
          <a:prstGeom prst="rect">
            <a:avLst/>
          </a:prstGeom>
        </p:spPr>
        <p:txBody>
          <a:bodyPr/>
          <a:lstStyle/>
          <a:p>
            <a:fld id="{EFD50439-96F6-4CCD-9536-9029EF4F13EF}" type="slidenum">
              <a:rPr lang="en-US" smtClean="0">
                <a:solidFill>
                  <a:srgbClr val="00467F"/>
                </a:solidFill>
              </a:rPr>
              <a:pPr/>
              <a:t>‹#›</a:t>
            </a:fld>
            <a:endParaRPr lang="en-US">
              <a:solidFill>
                <a:srgbClr val="00467F"/>
              </a:solidFill>
            </a:endParaRPr>
          </a:p>
        </p:txBody>
      </p:sp>
      <p:sp>
        <p:nvSpPr>
          <p:cNvPr id="8" name="Text Placeholder 3"/>
          <p:cNvSpPr>
            <a:spLocks noGrp="1"/>
          </p:cNvSpPr>
          <p:nvPr>
            <p:ph type="body" sz="quarter" idx="11"/>
          </p:nvPr>
        </p:nvSpPr>
        <p:spPr>
          <a:xfrm>
            <a:off x="1066573" y="664709"/>
            <a:ext cx="7881483" cy="313932"/>
          </a:xfrm>
          <a:prstGeom prst="rect">
            <a:avLst/>
          </a:prstGeom>
          <a:noFill/>
        </p:spPr>
        <p:txBody>
          <a:bodyPr wrap="square" rtlCol="0">
            <a:spAutoFit/>
          </a:bodyPr>
          <a:lstStyle>
            <a:lvl1pPr marL="0" indent="0">
              <a:buNone/>
              <a:defRPr lang="en-US" sz="1600" i="1" smtClean="0">
                <a:solidFill>
                  <a:schemeClr val="bg2"/>
                </a:solidFill>
              </a:defRPr>
            </a:lvl1pPr>
            <a:lvl2pPr>
              <a:defRPr lang="en-US" sz="1800" smtClean="0"/>
            </a:lvl2pPr>
            <a:lvl3pPr>
              <a:defRPr lang="en-US" sz="1800" smtClean="0"/>
            </a:lvl3pPr>
            <a:lvl4pPr>
              <a:defRPr lang="en-US" smtClean="0"/>
            </a:lvl4pPr>
            <a:lvl5pPr>
              <a:defRPr lang="en-US"/>
            </a:lvl5pPr>
          </a:lstStyle>
          <a:p>
            <a:pPr marL="0" lvl="0"/>
            <a:r>
              <a:rPr lang="en-US"/>
              <a:t>Click to edit Master text styles</a:t>
            </a:r>
          </a:p>
        </p:txBody>
      </p:sp>
      <p:sp>
        <p:nvSpPr>
          <p:cNvPr id="6" name="Content Placeholder 2"/>
          <p:cNvSpPr>
            <a:spLocks noGrp="1"/>
          </p:cNvSpPr>
          <p:nvPr>
            <p:ph idx="1"/>
          </p:nvPr>
        </p:nvSpPr>
        <p:spPr>
          <a:xfrm>
            <a:off x="724567" y="1206088"/>
            <a:ext cx="8229600" cy="4525963"/>
          </a:xfrm>
          <a:prstGeom prst="rect">
            <a:avLst/>
          </a:prstGeom>
        </p:spPr>
        <p:txBody>
          <a:bodyPr/>
          <a:lstStyle>
            <a:lvl1pPr marL="0" indent="0">
              <a:buClr>
                <a:schemeClr val="tx1">
                  <a:lumMod val="75000"/>
                  <a:lumOff val="25000"/>
                </a:schemeClr>
              </a:buClr>
              <a:buSzPct val="85000"/>
              <a:buFont typeface="Arial" panose="020B0604020202020204" pitchFamily="34" charset="0"/>
              <a:buNone/>
              <a:defRPr sz="2600" baseline="0">
                <a:solidFill>
                  <a:srgbClr val="5C5C5C"/>
                </a:solidFill>
              </a:defRPr>
            </a:lvl1pPr>
            <a:lvl2pPr marL="742950" indent="-285750">
              <a:buClr>
                <a:schemeClr val="tx1">
                  <a:lumMod val="75000"/>
                  <a:lumOff val="25000"/>
                </a:schemeClr>
              </a:buClr>
              <a:buSzPct val="85000"/>
              <a:buFont typeface="Arial" panose="020B0604020202020204" pitchFamily="34" charset="0"/>
              <a:buChar char="•"/>
              <a:defRPr sz="2400" baseline="0">
                <a:solidFill>
                  <a:srgbClr val="5C5C5C"/>
                </a:solidFill>
              </a:defRPr>
            </a:lvl2pPr>
            <a:lvl3pPr marL="1143000" indent="-228600">
              <a:buClr>
                <a:schemeClr val="tx1">
                  <a:lumMod val="75000"/>
                  <a:lumOff val="25000"/>
                </a:schemeClr>
              </a:buClr>
              <a:buSzPct val="85000"/>
              <a:buFont typeface="Arial" panose="020B0604020202020204" pitchFamily="34" charset="0"/>
              <a:buChar char="•"/>
              <a:defRPr sz="2000" baseline="0">
                <a:solidFill>
                  <a:srgbClr val="5C5C5C"/>
                </a:solidFill>
              </a:defRPr>
            </a:lvl3pPr>
            <a:lvl4pPr marL="1600200" indent="-228600">
              <a:buClr>
                <a:schemeClr val="tx1">
                  <a:lumMod val="75000"/>
                  <a:lumOff val="25000"/>
                </a:schemeClr>
              </a:buClr>
              <a:buSzPct val="85000"/>
              <a:buFont typeface="Arial" panose="020B0604020202020204" pitchFamily="34" charset="0"/>
              <a:buChar char="•"/>
              <a:defRPr sz="1800" baseline="0">
                <a:solidFill>
                  <a:srgbClr val="5C5C5C"/>
                </a:solidFill>
              </a:defRPr>
            </a:lvl4pPr>
            <a:lvl5pPr marL="2057400" indent="-228600">
              <a:buClr>
                <a:schemeClr val="tx1">
                  <a:lumMod val="75000"/>
                  <a:lumOff val="25000"/>
                </a:schemeClr>
              </a:buClr>
              <a:buSzPct val="100000"/>
              <a:buFont typeface="Arial" panose="020B0604020202020204" pitchFamily="34" charset="0"/>
              <a:buChar char="•"/>
              <a:defRPr sz="1600" baseline="0">
                <a:solidFill>
                  <a:srgbClr val="5C5C5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09496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92794B-BFD2-44E1-9788-8D2EDDD0EFEF}" type="datetime1">
              <a:rPr lang="en-US" smtClean="0">
                <a:solidFill>
                  <a:srgbClr val="CCD1B9"/>
                </a:solidFill>
              </a:rPr>
              <a:t>3/13/2019</a:t>
            </a:fld>
            <a:endParaRPr lang="en-US" dirty="0">
              <a:solidFill>
                <a:srgbClr val="CCD1B9"/>
              </a:solidFill>
            </a:endParaRPr>
          </a:p>
        </p:txBody>
      </p:sp>
      <p:sp>
        <p:nvSpPr>
          <p:cNvPr id="6" name="Footer Placeholder 5"/>
          <p:cNvSpPr>
            <a:spLocks noGrp="1"/>
          </p:cNvSpPr>
          <p:nvPr>
            <p:ph type="ftr" sz="quarter" idx="11"/>
          </p:nvPr>
        </p:nvSpPr>
        <p:spPr/>
        <p:txBody>
          <a:bodyPr/>
          <a:lstStyle/>
          <a:p>
            <a:endParaRPr lang="en-US" dirty="0">
              <a:solidFill>
                <a:srgbClr val="CCD1B9"/>
              </a:solidFill>
            </a:endParaRPr>
          </a:p>
        </p:txBody>
      </p:sp>
      <p:sp>
        <p:nvSpPr>
          <p:cNvPr id="7" name="Slide Number Placeholder 6"/>
          <p:cNvSpPr>
            <a:spLocks noGrp="1"/>
          </p:cNvSpPr>
          <p:nvPr>
            <p:ph type="sldNum" sz="quarter" idx="12"/>
          </p:nvPr>
        </p:nvSpPr>
        <p:spPr/>
        <p:txBody>
          <a:bodyPr/>
          <a:lstStyle/>
          <a:p>
            <a:fld id="{63B9DE71-4A56-45DD-B409-270FCBBB919D}" type="slidenum">
              <a:rPr lang="en-US" smtClean="0">
                <a:solidFill>
                  <a:srgbClr val="CCD1B9"/>
                </a:solidFill>
              </a:rPr>
              <a:pPr/>
              <a:t>‹#›</a:t>
            </a:fld>
            <a:endParaRPr lang="en-US" dirty="0">
              <a:solidFill>
                <a:srgbClr val="CCD1B9"/>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578394299"/>
      </p:ext>
    </p:extLst>
  </p:cSld>
  <p:clrMapOvr>
    <a:overrideClrMapping bg1="dk1" tx1="lt1" bg2="dk2" tx2="lt2" accent1="accent1" accent2="accent2" accent3="accent3" accent4="accent4" accent5="accent5" accent6="accent6" hlink="hlink" folHlink="folHlink"/>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title">
  <p:cSld name="1_Title Slide - Print Friendly">
    <p:spTree>
      <p:nvGrpSpPr>
        <p:cNvPr id="1" name=""/>
        <p:cNvGrpSpPr/>
        <p:nvPr/>
      </p:nvGrpSpPr>
      <p:grpSpPr>
        <a:xfrm>
          <a:off x="0" y="0"/>
          <a:ext cx="0" cy="0"/>
          <a:chOff x="0" y="0"/>
          <a:chExt cx="0" cy="0"/>
        </a:xfrm>
      </p:grpSpPr>
      <p:pic>
        <p:nvPicPr>
          <p:cNvPr id="9" name="Picture 8" descr="arc.w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037438"/>
            <a:ext cx="9144000" cy="837037"/>
          </a:xfrm>
          <a:prstGeom prst="rect">
            <a:avLst/>
          </a:prstGeom>
        </p:spPr>
      </p:pic>
      <p:pic>
        <p:nvPicPr>
          <p:cNvPr id="10" name="Picture 9" descr="STI-Preferr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92860" y="6266174"/>
            <a:ext cx="841668" cy="487057"/>
          </a:xfrm>
          <a:prstGeom prst="rect">
            <a:avLst/>
          </a:prstGeom>
        </p:spPr>
      </p:pic>
      <p:sp>
        <p:nvSpPr>
          <p:cNvPr id="207874" name="Rectangle 2"/>
          <p:cNvSpPr>
            <a:spLocks noGrp="1" noChangeArrowheads="1"/>
          </p:cNvSpPr>
          <p:nvPr>
            <p:ph type="ctrTitle"/>
          </p:nvPr>
        </p:nvSpPr>
        <p:spPr bwMode="auto">
          <a:xfrm>
            <a:off x="723229" y="2087558"/>
            <a:ext cx="3986581" cy="1470025"/>
          </a:xfrm>
        </p:spPr>
        <p:txBody>
          <a:bodyPr anchor="ctr"/>
          <a:lstStyle>
            <a:lvl1pPr algn="l">
              <a:defRPr sz="2000">
                <a:solidFill>
                  <a:srgbClr val="00467F"/>
                </a:solidFill>
              </a:defRPr>
            </a:lvl1pPr>
          </a:lstStyle>
          <a:p>
            <a:r>
              <a:rPr lang="en-US" dirty="0"/>
              <a:t>Click to edit Master title style</a:t>
            </a:r>
          </a:p>
        </p:txBody>
      </p:sp>
      <p:sp>
        <p:nvSpPr>
          <p:cNvPr id="207875" name="Rectangle 3"/>
          <p:cNvSpPr>
            <a:spLocks noGrp="1" noChangeArrowheads="1"/>
          </p:cNvSpPr>
          <p:nvPr>
            <p:ph type="subTitle" idx="1"/>
          </p:nvPr>
        </p:nvSpPr>
        <p:spPr>
          <a:xfrm>
            <a:off x="723229" y="3223337"/>
            <a:ext cx="3863846" cy="956946"/>
          </a:xfrm>
        </p:spPr>
        <p:txBody>
          <a:bodyPr/>
          <a:lstStyle>
            <a:lvl1pPr marL="0" indent="0" algn="l">
              <a:buFont typeface="Wingdings" pitchFamily="-109" charset="2"/>
              <a:buNone/>
              <a:defRPr sz="1200">
                <a:solidFill>
                  <a:srgbClr val="00467F"/>
                </a:solidFill>
              </a:defRPr>
            </a:lvl1pPr>
          </a:lstStyle>
          <a:p>
            <a:r>
              <a:rPr lang="en-US" dirty="0"/>
              <a:t>Click to edit Master subtitle style</a:t>
            </a:r>
          </a:p>
        </p:txBody>
      </p:sp>
      <p:sp>
        <p:nvSpPr>
          <p:cNvPr id="6" name="Footer Placeholder 5"/>
          <p:cNvSpPr>
            <a:spLocks noGrp="1"/>
          </p:cNvSpPr>
          <p:nvPr>
            <p:ph type="ftr" sz="quarter" idx="10"/>
          </p:nvPr>
        </p:nvSpPr>
        <p:spPr>
          <a:xfrm>
            <a:off x="248922" y="6356350"/>
            <a:ext cx="2895600" cy="365125"/>
          </a:xfrm>
          <a:prstGeom prst="rect">
            <a:avLst/>
          </a:prstGeom>
        </p:spPr>
        <p:txBody>
          <a:bodyPr/>
          <a:lstStyle>
            <a:lvl1pPr>
              <a:defRPr sz="800">
                <a:solidFill>
                  <a:schemeClr val="bg2"/>
                </a:solidFill>
              </a:defRPr>
            </a:lvl1pPr>
          </a:lstStyle>
          <a:p>
            <a:pPr fontAlgn="base">
              <a:spcBef>
                <a:spcPct val="5000"/>
              </a:spcBef>
              <a:spcAft>
                <a:spcPct val="0"/>
              </a:spcAft>
            </a:pPr>
            <a:endParaRPr lang="en-US" i="1" dirty="0">
              <a:solidFill>
                <a:srgbClr val="FFFFFF"/>
              </a:solidFill>
              <a:ea typeface="ＭＳ Ｐゴシック" charset="0"/>
            </a:endParaRPr>
          </a:p>
        </p:txBody>
      </p:sp>
    </p:spTree>
    <p:extLst>
      <p:ext uri="{BB962C8B-B14F-4D97-AF65-F5344CB8AC3E}">
        <p14:creationId xmlns:p14="http://schemas.microsoft.com/office/powerpoint/2010/main" val="669864180"/>
      </p:ext>
    </p:extLst>
  </p:cSld>
  <p:clrMapOvr>
    <a:overrideClrMapping bg1="lt1" tx1="dk1" bg2="lt2" tx2="dk2" accent1="accent1" accent2="accent2" accent3="accent3" accent4="accent4" accent5="accent5" accent6="accent6" hlink="hlink" folHlink="folHlink"/>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userDrawn="1">
  <p:cSld name="1_Title and Content - FIXED">
    <p:spTree>
      <p:nvGrpSpPr>
        <p:cNvPr id="1" name=""/>
        <p:cNvGrpSpPr/>
        <p:nvPr/>
      </p:nvGrpSpPr>
      <p:grpSpPr>
        <a:xfrm>
          <a:off x="0" y="0"/>
          <a:ext cx="0" cy="0"/>
          <a:chOff x="0" y="0"/>
          <a:chExt cx="0" cy="0"/>
        </a:xfrm>
      </p:grpSpPr>
      <p:sp>
        <p:nvSpPr>
          <p:cNvPr id="4" name="Text Placeholder 3"/>
          <p:cNvSpPr>
            <a:spLocks noGrp="1"/>
          </p:cNvSpPr>
          <p:nvPr>
            <p:ph type="body" sz="quarter" idx="15" hasCustomPrompt="1"/>
          </p:nvPr>
        </p:nvSpPr>
        <p:spPr>
          <a:xfrm>
            <a:off x="91440" y="928816"/>
            <a:ext cx="8961120" cy="210312"/>
          </a:xfrm>
        </p:spPr>
        <p:txBody>
          <a:bodyPr>
            <a:noAutofit/>
          </a:bodyPr>
          <a:lstStyle>
            <a:lvl1pPr marL="0" indent="0">
              <a:buNone/>
              <a:defRPr sz="1400" b="1" baseline="0">
                <a:solidFill>
                  <a:srgbClr val="00467F"/>
                </a:solidFill>
              </a:defRPr>
            </a:lvl1pPr>
          </a:lstStyle>
          <a:p>
            <a:pPr lvl="0"/>
            <a:r>
              <a:rPr lang="en-US" dirty="0"/>
              <a:t>[Insert </a:t>
            </a:r>
            <a:r>
              <a:rPr lang="en-US" dirty="0" err="1"/>
              <a:t>Subheader</a:t>
            </a:r>
            <a:r>
              <a:rPr lang="en-US" dirty="0"/>
              <a:t>]</a:t>
            </a:r>
          </a:p>
        </p:txBody>
      </p:sp>
      <p:sp>
        <p:nvSpPr>
          <p:cNvPr id="7" name="Text Placeholder 6"/>
          <p:cNvSpPr>
            <a:spLocks noGrp="1"/>
          </p:cNvSpPr>
          <p:nvPr>
            <p:ph type="body" sz="quarter" idx="16"/>
          </p:nvPr>
        </p:nvSpPr>
        <p:spPr>
          <a:xfrm>
            <a:off x="91440" y="1279843"/>
            <a:ext cx="8961120" cy="914400"/>
          </a:xfrm>
        </p:spPr>
        <p:txBody>
          <a:bodyPr>
            <a:noAutofit/>
          </a:bodyPr>
          <a:lstStyle>
            <a:lvl1pPr>
              <a:spcAft>
                <a:spcPts val="300"/>
              </a:spcAft>
              <a:defRPr/>
            </a:lvl1pPr>
            <a:lvl2pPr marL="347472">
              <a:spcAft>
                <a:spcPts val="300"/>
              </a:spcAft>
              <a:defRPr/>
            </a:lvl2pPr>
            <a:lvl3pPr marL="521208">
              <a:spcAft>
                <a:spcPts val="300"/>
              </a:spcAft>
              <a:defRPr/>
            </a:lvl3pPr>
            <a:lvl4pPr marL="694944">
              <a:spcAft>
                <a:spcPts val="300"/>
              </a:spcAft>
              <a:defRPr/>
            </a:lvl4pPr>
            <a:lvl5pPr marL="868680">
              <a:spcAft>
                <a:spcPts val="3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91440" y="387967"/>
            <a:ext cx="8961120" cy="265176"/>
          </a:xfrm>
        </p:spPr>
        <p:txBody>
          <a:bodyPr/>
          <a:lstStyle/>
          <a:p>
            <a:r>
              <a:rPr lang="en-US" dirty="0"/>
              <a:t>Click to edit Master title style</a:t>
            </a:r>
          </a:p>
        </p:txBody>
      </p:sp>
    </p:spTree>
    <p:extLst>
      <p:ext uri="{BB962C8B-B14F-4D97-AF65-F5344CB8AC3E}">
        <p14:creationId xmlns:p14="http://schemas.microsoft.com/office/powerpoint/2010/main" val="214312126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userDrawn="1">
  <p:cSld name="Summary Slide Layout">
    <p:spTree>
      <p:nvGrpSpPr>
        <p:cNvPr id="1" name=""/>
        <p:cNvGrpSpPr/>
        <p:nvPr/>
      </p:nvGrpSpPr>
      <p:grpSpPr>
        <a:xfrm>
          <a:off x="0" y="0"/>
          <a:ext cx="0" cy="0"/>
          <a:chOff x="0" y="0"/>
          <a:chExt cx="0" cy="0"/>
        </a:xfrm>
      </p:grpSpPr>
      <p:sp>
        <p:nvSpPr>
          <p:cNvPr id="2" name="Title 1"/>
          <p:cNvSpPr>
            <a:spLocks noGrp="1"/>
          </p:cNvSpPr>
          <p:nvPr>
            <p:ph type="title"/>
          </p:nvPr>
        </p:nvSpPr>
        <p:spPr>
          <a:xfrm>
            <a:off x="300738" y="311151"/>
            <a:ext cx="8297862" cy="411162"/>
          </a:xfrm>
        </p:spPr>
        <p:txBody>
          <a:bodyPr/>
          <a:lstStyle/>
          <a:p>
            <a:r>
              <a:rPr lang="en-US"/>
              <a:t>Click to edit Master title style</a:t>
            </a:r>
          </a:p>
        </p:txBody>
      </p:sp>
      <p:sp>
        <p:nvSpPr>
          <p:cNvPr id="4" name="Rectangle 10"/>
          <p:cNvSpPr>
            <a:spLocks noGrp="1" noChangeArrowheads="1"/>
          </p:cNvSpPr>
          <p:nvPr>
            <p:ph type="sldNum" sz="quarter" idx="11"/>
          </p:nvPr>
        </p:nvSpPr>
        <p:spPr>
          <a:xfrm>
            <a:off x="200025" y="6408532"/>
            <a:ext cx="404854" cy="282575"/>
          </a:xfrm>
          <a:prstGeom prst="rect">
            <a:avLst/>
          </a:prstGeom>
          <a:ln/>
        </p:spPr>
        <p:txBody>
          <a:bodyPr/>
          <a:lstStyle>
            <a:lvl1pPr>
              <a:defRPr/>
            </a:lvl1pPr>
          </a:lstStyle>
          <a:p>
            <a:pPr>
              <a:defRPr/>
            </a:pPr>
            <a:fld id="{E2FC1ED0-2E42-4AE5-BC93-D80FB717198C}" type="slidenum">
              <a:rPr lang="en-US">
                <a:solidFill>
                  <a:srgbClr val="00467F"/>
                </a:solidFill>
              </a:rPr>
              <a:pPr>
                <a:defRPr/>
              </a:pPr>
              <a:t>‹#›</a:t>
            </a:fld>
            <a:endParaRPr lang="en-US" dirty="0">
              <a:solidFill>
                <a:srgbClr val="00467F"/>
              </a:solidFill>
            </a:endParaRPr>
          </a:p>
        </p:txBody>
      </p:sp>
      <p:sp>
        <p:nvSpPr>
          <p:cNvPr id="5" name="Text Placeholder 4"/>
          <p:cNvSpPr>
            <a:spLocks noGrp="1"/>
          </p:cNvSpPr>
          <p:nvPr>
            <p:ph type="body" sz="quarter" idx="12"/>
          </p:nvPr>
        </p:nvSpPr>
        <p:spPr>
          <a:xfrm>
            <a:off x="301752" y="1691640"/>
            <a:ext cx="1847088" cy="230832"/>
          </a:xfrm>
        </p:spPr>
        <p:txBody>
          <a:bodyPr>
            <a:spAutoFit/>
          </a:bodyPr>
          <a:lstStyle>
            <a:lvl1pPr>
              <a:lnSpc>
                <a:spcPct val="150000"/>
              </a:lnSpc>
              <a:spcBef>
                <a:spcPts val="0"/>
              </a:spcBef>
              <a:spcAft>
                <a:spcPts val="0"/>
              </a:spcAft>
              <a:defRPr sz="1000" b="0"/>
            </a:lvl1pPr>
            <a:lvl2pPr>
              <a:defRPr sz="1000" b="0"/>
            </a:lvl2pPr>
            <a:lvl3pPr>
              <a:defRPr sz="1000" b="0"/>
            </a:lvl3pPr>
            <a:lvl4pPr>
              <a:defRPr sz="1000" b="0"/>
            </a:lvl4pPr>
            <a:lvl5pPr>
              <a:defRPr sz="1000" b="0"/>
            </a:lvl5pPr>
          </a:lstStyle>
          <a:p>
            <a:pPr lvl="0"/>
            <a:r>
              <a:rPr lang="en-US"/>
              <a:t>Click to edit Master text styles</a:t>
            </a:r>
          </a:p>
        </p:txBody>
      </p:sp>
      <p:sp>
        <p:nvSpPr>
          <p:cNvPr id="10" name="Text Placeholder 9"/>
          <p:cNvSpPr>
            <a:spLocks noGrp="1"/>
          </p:cNvSpPr>
          <p:nvPr>
            <p:ph type="body" sz="quarter" idx="14"/>
          </p:nvPr>
        </p:nvSpPr>
        <p:spPr>
          <a:xfrm>
            <a:off x="300738" y="1005840"/>
            <a:ext cx="8294622" cy="276999"/>
          </a:xfrm>
        </p:spPr>
        <p:txBody>
          <a:bodyPr tIns="45720" rIns="91440" bIns="45720">
            <a:spAutoFit/>
          </a:bodyPr>
          <a:lstStyle>
            <a:lvl1pPr>
              <a:defRPr sz="1200" b="0">
                <a:solidFill>
                  <a:srgbClr val="404040"/>
                </a:solidFill>
              </a:defRPr>
            </a:lvl1pPr>
            <a:lvl2pPr>
              <a:defRPr sz="1200" b="0">
                <a:solidFill>
                  <a:srgbClr val="404040"/>
                </a:solidFill>
              </a:defRPr>
            </a:lvl2pPr>
            <a:lvl3pPr>
              <a:defRPr sz="1200" b="0">
                <a:solidFill>
                  <a:srgbClr val="404040"/>
                </a:solidFill>
              </a:defRPr>
            </a:lvl3pPr>
            <a:lvl4pPr>
              <a:defRPr sz="1200" b="0">
                <a:solidFill>
                  <a:srgbClr val="404040"/>
                </a:solidFill>
              </a:defRPr>
            </a:lvl4pPr>
            <a:lvl5pPr>
              <a:defRPr sz="1200" b="0">
                <a:solidFill>
                  <a:srgbClr val="404040"/>
                </a:solidFill>
              </a:defRPr>
            </a:lvl5pPr>
          </a:lstStyle>
          <a:p>
            <a:pPr lvl="0"/>
            <a:r>
              <a:rPr lang="en-US"/>
              <a:t>Click to edit Master text styles</a:t>
            </a:r>
          </a:p>
        </p:txBody>
      </p:sp>
      <p:sp>
        <p:nvSpPr>
          <p:cNvPr id="12" name="Text Placeholder 11"/>
          <p:cNvSpPr>
            <a:spLocks noGrp="1"/>
          </p:cNvSpPr>
          <p:nvPr>
            <p:ph type="body" sz="quarter" idx="15"/>
          </p:nvPr>
        </p:nvSpPr>
        <p:spPr>
          <a:xfrm>
            <a:off x="2450592" y="1719072"/>
            <a:ext cx="6364224" cy="4297680"/>
          </a:xfrm>
        </p:spPr>
        <p:txBody>
          <a:bodyPr/>
          <a:lstStyle>
            <a:lvl1pPr>
              <a:defRPr sz="1200" b="0">
                <a:solidFill>
                  <a:srgbClr val="404040"/>
                </a:solidFill>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95562838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title" preserve="1">
  <p:cSld name="Title Slide - Solid">
    <p:spTree>
      <p:nvGrpSpPr>
        <p:cNvPr id="1" name=""/>
        <p:cNvGrpSpPr/>
        <p:nvPr/>
      </p:nvGrpSpPr>
      <p:grpSpPr>
        <a:xfrm>
          <a:off x="0" y="0"/>
          <a:ext cx="0" cy="0"/>
          <a:chOff x="0" y="0"/>
          <a:chExt cx="0" cy="0"/>
        </a:xfrm>
      </p:grpSpPr>
      <p:sp>
        <p:nvSpPr>
          <p:cNvPr id="207874" name="Rectangle 2"/>
          <p:cNvSpPr>
            <a:spLocks noGrp="1" noChangeArrowheads="1"/>
          </p:cNvSpPr>
          <p:nvPr>
            <p:ph type="ctrTitle"/>
          </p:nvPr>
        </p:nvSpPr>
        <p:spPr bwMode="auto">
          <a:xfrm>
            <a:off x="723229" y="2087558"/>
            <a:ext cx="3986581" cy="1470025"/>
          </a:xfrm>
        </p:spPr>
        <p:txBody>
          <a:bodyPr anchor="ctr"/>
          <a:lstStyle>
            <a:lvl1pPr algn="l">
              <a:defRPr sz="2000">
                <a:solidFill>
                  <a:srgbClr val="00467F"/>
                </a:solidFill>
              </a:defRPr>
            </a:lvl1pPr>
          </a:lstStyle>
          <a:p>
            <a:r>
              <a:rPr lang="en-US" dirty="0"/>
              <a:t>Click to edit Master title style</a:t>
            </a:r>
          </a:p>
        </p:txBody>
      </p:sp>
      <p:sp>
        <p:nvSpPr>
          <p:cNvPr id="207875" name="Rectangle 3"/>
          <p:cNvSpPr>
            <a:spLocks noGrp="1" noChangeArrowheads="1"/>
          </p:cNvSpPr>
          <p:nvPr>
            <p:ph type="subTitle" idx="1"/>
          </p:nvPr>
        </p:nvSpPr>
        <p:spPr>
          <a:xfrm>
            <a:off x="723229" y="3223337"/>
            <a:ext cx="3863846" cy="956946"/>
          </a:xfrm>
        </p:spPr>
        <p:txBody>
          <a:bodyPr/>
          <a:lstStyle>
            <a:lvl1pPr marL="0" indent="0" algn="l">
              <a:buFont typeface="Wingdings" pitchFamily="-109" charset="2"/>
              <a:buNone/>
              <a:defRPr sz="1200">
                <a:solidFill>
                  <a:srgbClr val="00467F"/>
                </a:solidFill>
              </a:defRPr>
            </a:lvl1pPr>
          </a:lstStyle>
          <a:p>
            <a:r>
              <a:rPr lang="en-US"/>
              <a:t>Click to edit Master subtitle style</a:t>
            </a:r>
          </a:p>
        </p:txBody>
      </p:sp>
      <p:pic>
        <p:nvPicPr>
          <p:cNvPr id="7" name="Picture 6" descr="STI Preferred 12-Ray#47F631.wm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76946" y="6246424"/>
            <a:ext cx="876553" cy="516325"/>
          </a:xfrm>
          <a:prstGeom prst="rect">
            <a:avLst/>
          </a:prstGeom>
        </p:spPr>
      </p:pic>
    </p:spTree>
    <p:extLst>
      <p:ext uri="{BB962C8B-B14F-4D97-AF65-F5344CB8AC3E}">
        <p14:creationId xmlns:p14="http://schemas.microsoft.com/office/powerpoint/2010/main" val="3619248321"/>
      </p:ext>
    </p:extLst>
  </p:cSld>
  <p:clrMapOvr>
    <a:overrideClrMapping bg1="lt1" tx1="dk1" bg2="lt2" tx2="dk2" accent1="accent1" accent2="accent2" accent3="accent3" accent4="accent4" accent5="accent5" accent6="accent6" hlink="hlink" folHlink="folHlink"/>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title" preserve="1">
  <p:cSld name="1_Title Slide - Print Friendly">
    <p:spTree>
      <p:nvGrpSpPr>
        <p:cNvPr id="1" name=""/>
        <p:cNvGrpSpPr/>
        <p:nvPr/>
      </p:nvGrpSpPr>
      <p:grpSpPr>
        <a:xfrm>
          <a:off x="0" y="0"/>
          <a:ext cx="0" cy="0"/>
          <a:chOff x="0" y="0"/>
          <a:chExt cx="0" cy="0"/>
        </a:xfrm>
      </p:grpSpPr>
      <p:pic>
        <p:nvPicPr>
          <p:cNvPr id="9" name="Picture 8" descr="arc.wm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6037438"/>
            <a:ext cx="9144000" cy="837037"/>
          </a:xfrm>
          <a:prstGeom prst="rect">
            <a:avLst/>
          </a:prstGeom>
        </p:spPr>
      </p:pic>
      <p:pic>
        <p:nvPicPr>
          <p:cNvPr id="10" name="Picture 9" descr="STI-Preferred.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092860" y="6266174"/>
            <a:ext cx="841668" cy="487057"/>
          </a:xfrm>
          <a:prstGeom prst="rect">
            <a:avLst/>
          </a:prstGeom>
        </p:spPr>
      </p:pic>
      <p:sp>
        <p:nvSpPr>
          <p:cNvPr id="207874" name="Rectangle 2"/>
          <p:cNvSpPr>
            <a:spLocks noGrp="1" noChangeArrowheads="1"/>
          </p:cNvSpPr>
          <p:nvPr>
            <p:ph type="ctrTitle"/>
          </p:nvPr>
        </p:nvSpPr>
        <p:spPr bwMode="auto">
          <a:xfrm>
            <a:off x="723229" y="2087558"/>
            <a:ext cx="3986581" cy="1470025"/>
          </a:xfrm>
        </p:spPr>
        <p:txBody>
          <a:bodyPr anchor="ctr"/>
          <a:lstStyle>
            <a:lvl1pPr algn="l">
              <a:defRPr sz="2000">
                <a:solidFill>
                  <a:srgbClr val="00467F"/>
                </a:solidFill>
              </a:defRPr>
            </a:lvl1pPr>
          </a:lstStyle>
          <a:p>
            <a:r>
              <a:rPr lang="en-US"/>
              <a:t>Click to edit Master title style</a:t>
            </a:r>
            <a:endParaRPr lang="en-US" dirty="0"/>
          </a:p>
        </p:txBody>
      </p:sp>
      <p:sp>
        <p:nvSpPr>
          <p:cNvPr id="207875" name="Rectangle 3"/>
          <p:cNvSpPr>
            <a:spLocks noGrp="1" noChangeArrowheads="1"/>
          </p:cNvSpPr>
          <p:nvPr>
            <p:ph type="subTitle" idx="1"/>
          </p:nvPr>
        </p:nvSpPr>
        <p:spPr>
          <a:xfrm>
            <a:off x="723229" y="3223337"/>
            <a:ext cx="3863846" cy="956946"/>
          </a:xfrm>
        </p:spPr>
        <p:txBody>
          <a:bodyPr/>
          <a:lstStyle>
            <a:lvl1pPr marL="0" indent="0" algn="l">
              <a:buFont typeface="Wingdings" pitchFamily="-109" charset="2"/>
              <a:buNone/>
              <a:defRPr sz="1200">
                <a:solidFill>
                  <a:srgbClr val="00467F"/>
                </a:solidFill>
              </a:defRPr>
            </a:lvl1pPr>
          </a:lstStyle>
          <a:p>
            <a:r>
              <a:rPr lang="en-US"/>
              <a:t>Click to edit Master subtitle style</a:t>
            </a:r>
            <a:endParaRPr lang="en-US" dirty="0"/>
          </a:p>
        </p:txBody>
      </p:sp>
    </p:spTree>
    <p:extLst>
      <p:ext uri="{BB962C8B-B14F-4D97-AF65-F5344CB8AC3E}">
        <p14:creationId xmlns:p14="http://schemas.microsoft.com/office/powerpoint/2010/main" val="1572098083"/>
      </p:ext>
    </p:extLst>
  </p:cSld>
  <p:clrMapOvr>
    <a:overrideClrMapping bg1="lt1" tx1="dk1" bg2="lt2" tx2="dk2" accent1="accent1" accent2="accent2" accent3="accent3" accent4="accent4" accent5="accent5" accent6="accent6" hlink="hlink" folHlink="folHlink"/>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ln>
            <a:noFill/>
          </a:ln>
        </p:spPr>
        <p:txBody>
          <a:bodyPr/>
          <a:lstStyle>
            <a:lvl1pPr>
              <a:defRPr>
                <a:solidFill>
                  <a:schemeClr val="accent1"/>
                </a:solidFill>
              </a:defRPr>
            </a:lvl1pPr>
            <a:lvl2pPr>
              <a:defRPr>
                <a:solidFill>
                  <a:srgbClr val="666666"/>
                </a:solidFill>
              </a:defRPr>
            </a:lvl2pPr>
            <a:lvl3pPr marL="228600" indent="-228600">
              <a:buClrTx/>
              <a:buSzPct val="100000"/>
              <a:buFont typeface="Arial"/>
              <a:buChar char="•"/>
              <a:defRPr>
                <a:solidFill>
                  <a:srgbClr val="666666"/>
                </a:solidFill>
              </a:defRPr>
            </a:lvl3pPr>
            <a:lvl4pPr marL="458788" indent="-230188">
              <a:buClrTx/>
              <a:defRPr>
                <a:solidFill>
                  <a:srgbClr val="666666"/>
                </a:solidFill>
              </a:defRPr>
            </a:lvl4pPr>
            <a:lvl5pPr marL="457200" indent="-228600">
              <a:buClrTx/>
              <a:defRPr>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sldNum" sz="quarter" idx="11"/>
          </p:nvPr>
        </p:nvSpPr>
        <p:spPr>
          <a:xfrm>
            <a:off x="239496" y="6408532"/>
            <a:ext cx="404854" cy="282575"/>
          </a:xfrm>
          <a:ln>
            <a:noFill/>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4" name="Title 3"/>
          <p:cNvSpPr>
            <a:spLocks noGrp="1"/>
          </p:cNvSpPr>
          <p:nvPr>
            <p:ph type="title"/>
          </p:nvPr>
        </p:nvSpPr>
        <p:spPr/>
        <p:txBody>
          <a:bodyPr/>
          <a:lstStyle/>
          <a:p>
            <a:r>
              <a:rPr lang="en-US" dirty="0"/>
              <a:t>Click to edit Master title style</a:t>
            </a:r>
          </a:p>
        </p:txBody>
      </p:sp>
      <p:sp>
        <p:nvSpPr>
          <p:cNvPr id="7" name="Slide Number Placeholder 5"/>
          <p:cNvSpPr txBox="1">
            <a:spLocks/>
          </p:cNvSpPr>
          <p:nvPr userDrawn="1"/>
        </p:nvSpPr>
        <p:spPr>
          <a:xfrm>
            <a:off x="159404" y="6356350"/>
            <a:ext cx="21336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rgbClr val="404040">
                  <a:tint val="75000"/>
                </a:srgbClr>
              </a:solidFill>
            </a:endParaRPr>
          </a:p>
        </p:txBody>
      </p:sp>
    </p:spTree>
    <p:extLst>
      <p:ext uri="{BB962C8B-B14F-4D97-AF65-F5344CB8AC3E}">
        <p14:creationId xmlns:p14="http://schemas.microsoft.com/office/powerpoint/2010/main" val="67935678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p:cSld name="TOC and disclosure">
    <p:spTree>
      <p:nvGrpSpPr>
        <p:cNvPr id="1" name=""/>
        <p:cNvGrpSpPr/>
        <p:nvPr/>
      </p:nvGrpSpPr>
      <p:grpSpPr>
        <a:xfrm>
          <a:off x="0" y="0"/>
          <a:ext cx="0" cy="0"/>
          <a:chOff x="0" y="0"/>
          <a:chExt cx="0" cy="0"/>
        </a:xfrm>
      </p:grpSpPr>
      <p:sp>
        <p:nvSpPr>
          <p:cNvPr id="3" name="Content Placeholder 2"/>
          <p:cNvSpPr>
            <a:spLocks noGrp="1"/>
          </p:cNvSpPr>
          <p:nvPr>
            <p:ph idx="1"/>
          </p:nvPr>
        </p:nvSpPr>
        <p:spPr>
          <a:ln>
            <a:noFill/>
          </a:ln>
        </p:spPr>
        <p:txBody>
          <a:bodyPr/>
          <a:lstStyle>
            <a:lvl1pPr>
              <a:tabLst>
                <a:tab pos="3030538" algn="l"/>
                <a:tab pos="7256463" algn="r"/>
              </a:tabLst>
              <a:defRPr>
                <a:solidFill>
                  <a:srgbClr val="00467F"/>
                </a:solidFill>
              </a:defRPr>
            </a:lvl1pPr>
            <a:lvl2pPr>
              <a:tabLst>
                <a:tab pos="3030538" algn="l"/>
                <a:tab pos="7256463" algn="r"/>
              </a:tabLst>
              <a:defRPr>
                <a:solidFill>
                  <a:srgbClr val="666666"/>
                </a:solidFill>
              </a:defRPr>
            </a:lvl2pPr>
            <a:lvl3pPr marL="228600" indent="-228600">
              <a:buClr>
                <a:schemeClr val="tx1"/>
              </a:buClr>
              <a:buSzPct val="100000"/>
              <a:buFont typeface="Arial"/>
              <a:buChar char="•"/>
              <a:tabLst>
                <a:tab pos="3030538" algn="l"/>
                <a:tab pos="7256463" algn="r"/>
              </a:tabLst>
              <a:defRPr>
                <a:solidFill>
                  <a:srgbClr val="666666"/>
                </a:solidFill>
              </a:defRPr>
            </a:lvl3pPr>
            <a:lvl4pPr marL="458788" indent="-230188">
              <a:buClrTx/>
              <a:tabLst>
                <a:tab pos="3030538" algn="l"/>
                <a:tab pos="7256463" algn="r"/>
              </a:tabLst>
              <a:defRPr>
                <a:solidFill>
                  <a:srgbClr val="666666"/>
                </a:solidFill>
              </a:defRPr>
            </a:lvl4pPr>
            <a:lvl5pPr marL="457200" indent="-228600">
              <a:buClrTx/>
              <a:tabLst>
                <a:tab pos="3030538" algn="l"/>
                <a:tab pos="7256463" algn="r"/>
              </a:tabLst>
              <a:defRPr>
                <a:solidFill>
                  <a:srgbClr val="66666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0"/>
          <p:cNvSpPr>
            <a:spLocks noGrp="1" noChangeArrowheads="1"/>
          </p:cNvSpPr>
          <p:nvPr>
            <p:ph type="sldNum" sz="quarter" idx="11"/>
          </p:nvPr>
        </p:nvSpPr>
        <p:spPr>
          <a:ln>
            <a:noFill/>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4" name="Title 3"/>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88597534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p:cSld name="Title and Content and Table/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913" y="1058334"/>
            <a:ext cx="8318500" cy="2468011"/>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457200" indent="-228600">
              <a:buClrTx/>
              <a:defRPr sz="1200">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sldNum" sz="quarter" idx="11"/>
          </p:nvPr>
        </p:nvSpPr>
        <p:spPr>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7" name="Table Placeholder 6"/>
          <p:cNvSpPr>
            <a:spLocks noGrp="1"/>
          </p:cNvSpPr>
          <p:nvPr>
            <p:ph type="tbl" sz="quarter" idx="13"/>
          </p:nvPr>
        </p:nvSpPr>
        <p:spPr>
          <a:xfrm>
            <a:off x="303213" y="3699933"/>
            <a:ext cx="8550275" cy="1667934"/>
          </a:xfrm>
        </p:spPr>
        <p:txBody>
          <a:bodyPr/>
          <a:lstStyle/>
          <a:p>
            <a:r>
              <a:rPr lang="en-US" dirty="0"/>
              <a:t>Click icon to add table</a:t>
            </a:r>
          </a:p>
        </p:txBody>
      </p:sp>
      <p:sp>
        <p:nvSpPr>
          <p:cNvPr id="8" name="Line 3"/>
          <p:cNvSpPr>
            <a:spLocks noChangeShapeType="1"/>
          </p:cNvSpPr>
          <p:nvPr/>
        </p:nvSpPr>
        <p:spPr bwMode="auto">
          <a:xfrm flipV="1">
            <a:off x="293688" y="3620854"/>
            <a:ext cx="8559800" cy="22407"/>
          </a:xfrm>
          <a:prstGeom prst="line">
            <a:avLst/>
          </a:prstGeom>
          <a:noFill/>
          <a:ln w="9525">
            <a:solidFill>
              <a:srgbClr val="C2C2C2"/>
            </a:solidFill>
            <a:round/>
            <a:headEnd/>
            <a:tailEnd/>
          </a:ln>
        </p:spPr>
        <p:txBody>
          <a:bodyPr/>
          <a:lstStyle/>
          <a:p>
            <a:pPr defTabSz="457200"/>
            <a:endParaRPr lang="en-US" dirty="0">
              <a:solidFill>
                <a:srgbClr val="404040"/>
              </a:solidFill>
              <a:latin typeface="Trebuchet MS"/>
              <a:ea typeface="Trebuchet MS"/>
            </a:endParaRPr>
          </a:p>
        </p:txBody>
      </p:sp>
      <p:sp>
        <p:nvSpPr>
          <p:cNvPr id="9" name="Text Placeholder 12"/>
          <p:cNvSpPr>
            <a:spLocks noGrp="1"/>
          </p:cNvSpPr>
          <p:nvPr>
            <p:ph type="body" sz="quarter" idx="16"/>
          </p:nvPr>
        </p:nvSpPr>
        <p:spPr>
          <a:xfrm>
            <a:off x="310624" y="3407306"/>
            <a:ext cx="6246812" cy="245533"/>
          </a:xfrm>
        </p:spPr>
        <p:txBody>
          <a:bodyPr/>
          <a:lstStyle>
            <a:lvl1pPr>
              <a:defRPr sz="1000">
                <a:solidFill>
                  <a:srgbClr val="00467F"/>
                </a:solidFill>
              </a:defRPr>
            </a:lvl1pPr>
            <a:lvl2pPr>
              <a:defRPr sz="1000"/>
            </a:lvl2pPr>
            <a:lvl3pPr>
              <a:defRPr sz="1000"/>
            </a:lvl3pPr>
            <a:lvl4pPr>
              <a:defRPr sz="1000"/>
            </a:lvl4pPr>
            <a:lvl5pPr>
              <a:defRPr sz="1000"/>
            </a:lvl5pPr>
          </a:lstStyle>
          <a:p>
            <a:pPr lvl="0"/>
            <a:r>
              <a:rPr lang="en-US"/>
              <a:t>Click to edit Master text styles</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554943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p:cSld name="Title and Content and 2 Table/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913" y="1058334"/>
            <a:ext cx="8318500" cy="1325011"/>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457200" indent="-228600">
              <a:buClrTx/>
              <a:defRPr>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sldNum" sz="quarter" idx="11"/>
          </p:nvPr>
        </p:nvSpPr>
        <p:spPr>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9" name="Chart Placeholder 8"/>
          <p:cNvSpPr>
            <a:spLocks noGrp="1"/>
          </p:cNvSpPr>
          <p:nvPr>
            <p:ph type="chart" sz="quarter" idx="14"/>
          </p:nvPr>
        </p:nvSpPr>
        <p:spPr>
          <a:xfrm>
            <a:off x="2622550" y="2734733"/>
            <a:ext cx="6230938" cy="1049867"/>
          </a:xfrm>
          <a:ln>
            <a:noFill/>
          </a:ln>
        </p:spPr>
        <p:txBody>
          <a:bodyPr/>
          <a:lstStyle/>
          <a:p>
            <a:r>
              <a:rPr lang="en-US" dirty="0"/>
              <a:t>Click icon to add chart</a:t>
            </a:r>
          </a:p>
        </p:txBody>
      </p:sp>
      <p:sp>
        <p:nvSpPr>
          <p:cNvPr id="11" name="Line 3"/>
          <p:cNvSpPr>
            <a:spLocks noChangeShapeType="1"/>
          </p:cNvSpPr>
          <p:nvPr/>
        </p:nvSpPr>
        <p:spPr bwMode="auto">
          <a:xfrm flipV="1">
            <a:off x="2606674" y="2674937"/>
            <a:ext cx="6246813" cy="16352"/>
          </a:xfrm>
          <a:prstGeom prst="line">
            <a:avLst/>
          </a:prstGeom>
          <a:noFill/>
          <a:ln w="9525">
            <a:solidFill>
              <a:srgbClr val="C2C2C2"/>
            </a:solidFill>
            <a:round/>
            <a:headEnd/>
            <a:tailEnd/>
          </a:ln>
        </p:spPr>
        <p:txBody>
          <a:bodyPr/>
          <a:lstStyle/>
          <a:p>
            <a:pPr defTabSz="457200"/>
            <a:endParaRPr lang="en-US" dirty="0">
              <a:solidFill>
                <a:srgbClr val="00467F"/>
              </a:solidFill>
              <a:latin typeface="Trebuchet MS"/>
              <a:ea typeface="Trebuchet MS"/>
            </a:endParaRPr>
          </a:p>
        </p:txBody>
      </p:sp>
      <p:sp>
        <p:nvSpPr>
          <p:cNvPr id="13" name="Text Placeholder 12"/>
          <p:cNvSpPr>
            <a:spLocks noGrp="1"/>
          </p:cNvSpPr>
          <p:nvPr>
            <p:ph type="body" sz="quarter" idx="16"/>
          </p:nvPr>
        </p:nvSpPr>
        <p:spPr>
          <a:xfrm>
            <a:off x="2623610" y="2472268"/>
            <a:ext cx="6246812" cy="245533"/>
          </a:xfrm>
          <a:ln>
            <a:noFill/>
          </a:ln>
        </p:spPr>
        <p:txBody>
          <a:bodyPr/>
          <a:lstStyle>
            <a:lvl1pPr>
              <a:defRPr sz="1000">
                <a:solidFill>
                  <a:srgbClr val="00467F"/>
                </a:solidFill>
              </a:defRPr>
            </a:lvl1pPr>
            <a:lvl2pPr>
              <a:defRPr sz="1000"/>
            </a:lvl2pPr>
            <a:lvl3pPr>
              <a:defRPr sz="1000"/>
            </a:lvl3pPr>
            <a:lvl4pPr>
              <a:defRPr sz="1000"/>
            </a:lvl4pPr>
            <a:lvl5pPr>
              <a:defRPr sz="1000"/>
            </a:lvl5pPr>
          </a:lstStyle>
          <a:p>
            <a:pPr lvl="0"/>
            <a:r>
              <a:rPr lang="en-US"/>
              <a:t>Click to edit Master text styles</a:t>
            </a:r>
          </a:p>
        </p:txBody>
      </p:sp>
      <p:sp>
        <p:nvSpPr>
          <p:cNvPr id="14" name="Chart Placeholder 8"/>
          <p:cNvSpPr>
            <a:spLocks noGrp="1"/>
          </p:cNvSpPr>
          <p:nvPr>
            <p:ph type="chart" sz="quarter" idx="17"/>
          </p:nvPr>
        </p:nvSpPr>
        <p:spPr>
          <a:xfrm>
            <a:off x="2622550" y="4327483"/>
            <a:ext cx="6230938" cy="1049867"/>
          </a:xfrm>
          <a:ln>
            <a:noFill/>
          </a:ln>
        </p:spPr>
        <p:txBody>
          <a:bodyPr/>
          <a:lstStyle/>
          <a:p>
            <a:r>
              <a:rPr lang="en-US" dirty="0"/>
              <a:t>Click icon to add chart</a:t>
            </a:r>
          </a:p>
        </p:txBody>
      </p:sp>
      <p:sp>
        <p:nvSpPr>
          <p:cNvPr id="15" name="Line 3"/>
          <p:cNvSpPr>
            <a:spLocks noChangeShapeType="1"/>
          </p:cNvSpPr>
          <p:nvPr/>
        </p:nvSpPr>
        <p:spPr bwMode="auto">
          <a:xfrm flipV="1">
            <a:off x="2606674" y="4276154"/>
            <a:ext cx="6246813" cy="16352"/>
          </a:xfrm>
          <a:prstGeom prst="line">
            <a:avLst/>
          </a:prstGeom>
          <a:noFill/>
          <a:ln w="9525">
            <a:solidFill>
              <a:srgbClr val="C2C2C2"/>
            </a:solidFill>
            <a:round/>
            <a:headEnd/>
            <a:tailEnd/>
          </a:ln>
        </p:spPr>
        <p:txBody>
          <a:bodyPr/>
          <a:lstStyle/>
          <a:p>
            <a:pPr defTabSz="457200"/>
            <a:endParaRPr lang="en-US" dirty="0">
              <a:solidFill>
                <a:srgbClr val="00467F"/>
              </a:solidFill>
              <a:latin typeface="Trebuchet MS"/>
              <a:ea typeface="Trebuchet MS"/>
            </a:endParaRPr>
          </a:p>
        </p:txBody>
      </p:sp>
      <p:sp>
        <p:nvSpPr>
          <p:cNvPr id="16" name="Text Placeholder 12"/>
          <p:cNvSpPr>
            <a:spLocks noGrp="1"/>
          </p:cNvSpPr>
          <p:nvPr>
            <p:ph type="body" sz="quarter" idx="18"/>
          </p:nvPr>
        </p:nvSpPr>
        <p:spPr>
          <a:xfrm>
            <a:off x="2623610" y="4073485"/>
            <a:ext cx="6246812" cy="245533"/>
          </a:xfrm>
          <a:ln>
            <a:noFill/>
          </a:ln>
        </p:spPr>
        <p:txBody>
          <a:bodyPr/>
          <a:lstStyle>
            <a:lvl1pPr>
              <a:defRPr sz="1000">
                <a:solidFill>
                  <a:srgbClr val="00467F"/>
                </a:solidFill>
              </a:defRPr>
            </a:lvl1pPr>
            <a:lvl2pPr>
              <a:defRPr sz="1000"/>
            </a:lvl2pPr>
            <a:lvl3pPr>
              <a:defRPr sz="1000"/>
            </a:lvl3pPr>
            <a:lvl4pPr>
              <a:defRPr sz="1000"/>
            </a:lvl4pPr>
            <a:lvl5pPr>
              <a:defRPr sz="1000"/>
            </a:lvl5pPr>
          </a:lstStyle>
          <a:p>
            <a:pPr lvl="0"/>
            <a:r>
              <a:rPr lang="en-US"/>
              <a:t>Click to edit Master text styles</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8428892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p:cSld name="50/50_Title and Content 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913" y="1054121"/>
            <a:ext cx="4129975" cy="4483100"/>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sz="1200">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sldNum" sz="quarter" idx="11"/>
          </p:nvPr>
        </p:nvSpPr>
        <p:spPr>
          <a:ln/>
        </p:spPr>
        <p:txBody>
          <a:bodyPr/>
          <a:lstStyle>
            <a:lvl1pPr>
              <a:defRPr/>
            </a:lvl1pPr>
          </a:lstStyle>
          <a:p>
            <a:pPr>
              <a:defRPr/>
            </a:pPr>
            <a:fld id="{B3D39D2B-CE67-4EAC-A141-E1B5798F0986}" type="slidenum">
              <a:rPr lang="en-US">
                <a:solidFill>
                  <a:srgbClr val="00467F"/>
                </a:solidFill>
              </a:rPr>
              <a:pPr>
                <a:defRPr/>
              </a:pPr>
              <a:t>‹#›</a:t>
            </a:fld>
            <a:endParaRPr lang="en-US" dirty="0">
              <a:solidFill>
                <a:srgbClr val="00467F"/>
              </a:solidFill>
            </a:endParaRPr>
          </a:p>
        </p:txBody>
      </p:sp>
      <p:sp>
        <p:nvSpPr>
          <p:cNvPr id="8" name="Content Placeholder 2"/>
          <p:cNvSpPr>
            <a:spLocks noGrp="1"/>
          </p:cNvSpPr>
          <p:nvPr>
            <p:ph idx="13"/>
          </p:nvPr>
        </p:nvSpPr>
        <p:spPr>
          <a:xfrm>
            <a:off x="4718304" y="1054121"/>
            <a:ext cx="4129975" cy="4483100"/>
          </a:xfrm>
        </p:spPr>
        <p:txBody>
          <a:bodyPr/>
          <a:lstStyle>
            <a:lvl1pPr>
              <a:defRPr>
                <a:solidFill>
                  <a:srgbClr val="00467F"/>
                </a:solidFill>
              </a:defRPr>
            </a:lvl1pPr>
            <a:lvl2pPr>
              <a:defRPr>
                <a:solidFill>
                  <a:srgbClr val="666666"/>
                </a:solidFill>
              </a:defRPr>
            </a:lvl2pPr>
            <a:lvl3pPr marL="228600" indent="-228600">
              <a:buClr>
                <a:schemeClr val="tx1"/>
              </a:buClr>
              <a:buSzPct val="100000"/>
              <a:buFont typeface="Arial"/>
              <a:buChar char="•"/>
              <a:defRPr>
                <a:solidFill>
                  <a:srgbClr val="666666"/>
                </a:solidFill>
              </a:defRPr>
            </a:lvl3pPr>
            <a:lvl4pPr marL="458788" indent="-230188">
              <a:buClrTx/>
              <a:defRPr>
                <a:solidFill>
                  <a:srgbClr val="666666"/>
                </a:solidFill>
              </a:defRPr>
            </a:lvl4pPr>
            <a:lvl5pPr marL="687388" indent="-228600">
              <a:buClrTx/>
              <a:defRPr>
                <a:solidFill>
                  <a:srgbClr val="66666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6"/>
          <p:cNvSpPr>
            <a:spLocks noGrp="1"/>
          </p:cNvSpPr>
          <p:nvPr>
            <p:ph type="body" sz="quarter" idx="14"/>
          </p:nvPr>
        </p:nvSpPr>
        <p:spPr>
          <a:xfrm>
            <a:off x="287338" y="1507065"/>
            <a:ext cx="4284662" cy="1100667"/>
          </a:xfrm>
        </p:spPr>
        <p:txBody>
          <a:bodyPr/>
          <a:lstStyle>
            <a:lvl1pPr>
              <a:defRPr sz="1000"/>
            </a:lvl1pPr>
            <a:lvl2pPr>
              <a:defRPr sz="1000"/>
            </a:lvl2pPr>
            <a:lvl3pPr>
              <a:defRPr sz="1000"/>
            </a:lvl3pPr>
            <a:lvl4pPr>
              <a:defRPr sz="1000"/>
            </a:lvl4pPr>
            <a:lvl5pPr>
              <a:defRPr sz="1000"/>
            </a:lvl5pPr>
          </a:lstStyle>
          <a:p>
            <a:pPr lvl="0"/>
            <a:r>
              <a:rPr lang="en-US"/>
              <a:t>Click to edit Master text styles</a:t>
            </a:r>
          </a:p>
        </p:txBody>
      </p:sp>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924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image" Target="../media/image2.jpeg"/><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18" Type="http://schemas.openxmlformats.org/officeDocument/2006/relationships/slideLayout" Target="../slideLayouts/slideLayout53.xml"/><Relationship Id="rId3" Type="http://schemas.openxmlformats.org/officeDocument/2006/relationships/slideLayout" Target="../slideLayouts/slideLayout38.xml"/><Relationship Id="rId21" Type="http://schemas.openxmlformats.org/officeDocument/2006/relationships/theme" Target="../theme/theme3.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slideLayout" Target="../slideLayouts/slideLayout52.xml"/><Relationship Id="rId2" Type="http://schemas.openxmlformats.org/officeDocument/2006/relationships/slideLayout" Target="../slideLayouts/slideLayout37.xml"/><Relationship Id="rId16" Type="http://schemas.openxmlformats.org/officeDocument/2006/relationships/slideLayout" Target="../slideLayouts/slideLayout51.xml"/><Relationship Id="rId20" Type="http://schemas.openxmlformats.org/officeDocument/2006/relationships/slideLayout" Target="../slideLayouts/slideLayout55.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23" Type="http://schemas.openxmlformats.org/officeDocument/2006/relationships/image" Target="../media/image7.bin"/><Relationship Id="rId10" Type="http://schemas.openxmlformats.org/officeDocument/2006/relationships/slideLayout" Target="../slideLayouts/slideLayout45.xml"/><Relationship Id="rId19" Type="http://schemas.openxmlformats.org/officeDocument/2006/relationships/slideLayout" Target="../slideLayouts/slideLayout54.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 Id="rId22"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4.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5" Type="http://schemas.openxmlformats.org/officeDocument/2006/relationships/image" Target="../media/image7.bin"/><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image" Target="../media/image7.bin"/></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slideLayout" Target="../slideLayouts/slideLayout92.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slideLayout" Target="../slideLayouts/slideLayout91.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5" Type="http://schemas.openxmlformats.org/officeDocument/2006/relationships/image" Target="../media/image9.jpeg"/><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0.xml"/><Relationship Id="rId13" Type="http://schemas.openxmlformats.org/officeDocument/2006/relationships/slideLayout" Target="../slideLayouts/slideLayout105.xml"/><Relationship Id="rId18" Type="http://schemas.openxmlformats.org/officeDocument/2006/relationships/slideLayout" Target="../slideLayouts/slideLayout110.xml"/><Relationship Id="rId3" Type="http://schemas.openxmlformats.org/officeDocument/2006/relationships/slideLayout" Target="../slideLayouts/slideLayout95.xml"/><Relationship Id="rId21" Type="http://schemas.openxmlformats.org/officeDocument/2006/relationships/theme" Target="../theme/theme7.xml"/><Relationship Id="rId7" Type="http://schemas.openxmlformats.org/officeDocument/2006/relationships/slideLayout" Target="../slideLayouts/slideLayout99.xml"/><Relationship Id="rId12" Type="http://schemas.openxmlformats.org/officeDocument/2006/relationships/slideLayout" Target="../slideLayouts/slideLayout104.xml"/><Relationship Id="rId17" Type="http://schemas.openxmlformats.org/officeDocument/2006/relationships/slideLayout" Target="../slideLayouts/slideLayout109.xml"/><Relationship Id="rId2" Type="http://schemas.openxmlformats.org/officeDocument/2006/relationships/slideLayout" Target="../slideLayouts/slideLayout94.xml"/><Relationship Id="rId16" Type="http://schemas.openxmlformats.org/officeDocument/2006/relationships/slideLayout" Target="../slideLayouts/slideLayout108.xml"/><Relationship Id="rId20" Type="http://schemas.openxmlformats.org/officeDocument/2006/relationships/slideLayout" Target="../slideLayouts/slideLayout112.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5" Type="http://schemas.openxmlformats.org/officeDocument/2006/relationships/slideLayout" Target="../slideLayouts/slideLayout107.xml"/><Relationship Id="rId10" Type="http://schemas.openxmlformats.org/officeDocument/2006/relationships/slideLayout" Target="../slideLayouts/slideLayout102.xml"/><Relationship Id="rId19" Type="http://schemas.openxmlformats.org/officeDocument/2006/relationships/slideLayout" Target="../slideLayouts/slideLayout111.xml"/><Relationship Id="rId4" Type="http://schemas.openxmlformats.org/officeDocument/2006/relationships/slideLayout" Target="../slideLayouts/slideLayout96.xml"/><Relationship Id="rId9" Type="http://schemas.openxmlformats.org/officeDocument/2006/relationships/slideLayout" Target="../slideLayouts/slideLayout101.xml"/><Relationship Id="rId14" Type="http://schemas.openxmlformats.org/officeDocument/2006/relationships/slideLayout" Target="../slideLayouts/slideLayout10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BAA90AD-1C78-4B0D-957D-784DB6E65094}" type="datetime1">
              <a:rPr lang="en-US" smtClean="0">
                <a:solidFill>
                  <a:srgbClr val="534949"/>
                </a:solidFill>
              </a:rPr>
              <a:t>3/13/2019</a:t>
            </a:fld>
            <a:endParaRPr lang="en-US" dirty="0">
              <a:solidFill>
                <a:srgbClr val="534949"/>
              </a:solidFill>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solidFill>
                <a:srgbClr val="534949"/>
              </a:solidFill>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63B9DE71-4A56-45DD-B409-270FCBBB919D}" type="slidenum">
              <a:rPr lang="en-US" smtClean="0">
                <a:solidFill>
                  <a:srgbClr val="534949"/>
                </a:solidFill>
              </a:rPr>
              <a:pPr/>
              <a:t>‹#›</a:t>
            </a:fld>
            <a:endParaRPr lang="en-US" dirty="0">
              <a:solidFill>
                <a:srgbClr val="534949"/>
              </a:solidFill>
            </a:endParaRPr>
          </a:p>
        </p:txBody>
      </p:sp>
    </p:spTree>
    <p:extLst>
      <p:ext uri="{BB962C8B-B14F-4D97-AF65-F5344CB8AC3E}">
        <p14:creationId xmlns:p14="http://schemas.microsoft.com/office/powerpoint/2010/main" val="134143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SunTrust-Robinson-Hu#47F604.jpg"/>
          <p:cNvPicPr>
            <a:picLocks noChangeAspect="1"/>
          </p:cNvPicPr>
          <p:nvPr/>
        </p:nvPicPr>
        <p:blipFill>
          <a:blip r:embed="rId26" cstate="print">
            <a:alphaModFix amt="0"/>
            <a:extLst>
              <a:ext uri="{28A0092B-C50C-407E-A947-70E740481C1C}">
                <a14:useLocalDpi xmlns:a14="http://schemas.microsoft.com/office/drawing/2010/main"/>
              </a:ext>
            </a:extLst>
          </a:blip>
          <a:stretch>
            <a:fillRect/>
          </a:stretch>
        </p:blipFill>
        <p:spPr>
          <a:xfrm>
            <a:off x="6561457" y="6306479"/>
            <a:ext cx="2339211" cy="576921"/>
          </a:xfrm>
          <a:prstGeom prst="rect">
            <a:avLst/>
          </a:prstGeom>
        </p:spPr>
      </p:pic>
      <p:sp>
        <p:nvSpPr>
          <p:cNvPr id="2" name="Text Placeholder 1"/>
          <p:cNvSpPr>
            <a:spLocks noGrp="1"/>
          </p:cNvSpPr>
          <p:nvPr>
            <p:ph type="body" idx="1"/>
          </p:nvPr>
        </p:nvSpPr>
        <p:spPr>
          <a:xfrm>
            <a:off x="91440" y="1295084"/>
            <a:ext cx="8961120" cy="99774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p:cNvCxnSpPr/>
          <p:nvPr/>
        </p:nvCxnSpPr>
        <p:spPr>
          <a:xfrm>
            <a:off x="0" y="774700"/>
            <a:ext cx="91440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
        <p:nvSpPr>
          <p:cNvPr id="3" name="Title Placeholder 2"/>
          <p:cNvSpPr>
            <a:spLocks noGrp="1"/>
          </p:cNvSpPr>
          <p:nvPr>
            <p:ph type="title"/>
          </p:nvPr>
        </p:nvSpPr>
        <p:spPr>
          <a:xfrm>
            <a:off x="91440" y="387967"/>
            <a:ext cx="8961120" cy="265176"/>
          </a:xfrm>
          <a:prstGeom prst="rect">
            <a:avLst/>
          </a:prstGeom>
        </p:spPr>
        <p:txBody>
          <a:bodyPr vert="horz" lIns="0" tIns="0" rIns="0" bIns="0" rtlCol="0" anchor="ctr">
            <a:normAutofit/>
          </a:bodyPr>
          <a:lstStyle/>
          <a:p>
            <a:r>
              <a:rPr lang="en-US"/>
              <a:t>Click to edit Master title style</a:t>
            </a:r>
            <a:endParaRPr lang="en-US" dirty="0"/>
          </a:p>
        </p:txBody>
      </p:sp>
      <p:grpSp>
        <p:nvGrpSpPr>
          <p:cNvPr id="19" name="Group 18"/>
          <p:cNvGrpSpPr/>
          <p:nvPr/>
        </p:nvGrpSpPr>
        <p:grpSpPr>
          <a:xfrm>
            <a:off x="-921288" y="267336"/>
            <a:ext cx="676126" cy="5847855"/>
            <a:chOff x="-921288" y="267336"/>
            <a:chExt cx="676126" cy="5847855"/>
          </a:xfrm>
        </p:grpSpPr>
        <p:sp>
          <p:nvSpPr>
            <p:cNvPr id="20" name="Rectangle 19"/>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21" name="Rectangle 20"/>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22" name="Rectangle 21"/>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23" name="Rectangle 22"/>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26" name="Rectangle 25"/>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27" name="Rectangle 26"/>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28" name="Rectangle 27"/>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29" name="Rectangle 28"/>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32" name="Rectangle 31"/>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33" name="Rectangle 32"/>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34" name="Rectangle 33"/>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36" name="Rectangle 35"/>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37" name="Rectangle 36"/>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38" name="Rectangle 37"/>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spTree>
    <p:extLst>
      <p:ext uri="{BB962C8B-B14F-4D97-AF65-F5344CB8AC3E}">
        <p14:creationId xmlns:p14="http://schemas.microsoft.com/office/powerpoint/2010/main" val="37394391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2" r:id="rId19"/>
    <p:sldLayoutId id="2147483704" r:id="rId20"/>
    <p:sldLayoutId id="2147483705" r:id="rId21"/>
    <p:sldLayoutId id="2147483706" r:id="rId22"/>
    <p:sldLayoutId id="2147483707" r:id="rId23"/>
    <p:sldLayoutId id="2147483708" r:id="rId24"/>
  </p:sldLayoutIdLst>
  <p:hf hdr="0" ftr="0" dt="0"/>
  <p:txStyles>
    <p:title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p:titleStyle>
    <p:bodyStyle>
      <a:lvl1pPr marL="171450" indent="-171450" algn="l" rtl="0" eaLnBrk="1" fontAlgn="base" hangingPunct="1">
        <a:lnSpc>
          <a:spcPct val="100000"/>
        </a:lnSpc>
        <a:spcBef>
          <a:spcPts val="0"/>
        </a:spcBef>
        <a:spcAft>
          <a:spcPts val="300"/>
        </a:spcAft>
        <a:buClr>
          <a:srgbClr val="404040"/>
        </a:buClr>
        <a:buSzPct val="130000"/>
        <a:buFont typeface="Arial" panose="020B0604020202020204" pitchFamily="34" charset="0"/>
        <a:buChar char="•"/>
        <a:defRPr sz="1000" b="0">
          <a:solidFill>
            <a:srgbClr val="404040"/>
          </a:solidFill>
          <a:latin typeface="Trebuchet MS"/>
          <a:ea typeface="Trebuchet MS"/>
          <a:cs typeface="Trebuchet MS"/>
        </a:defRPr>
      </a:lvl1pPr>
      <a:lvl2pPr marL="347472" indent="-171450" algn="l" rtl="0" eaLnBrk="1" fontAlgn="base" hangingPunct="1">
        <a:lnSpc>
          <a:spcPct val="100000"/>
        </a:lnSpc>
        <a:spcBef>
          <a:spcPts val="0"/>
        </a:spcBef>
        <a:spcAft>
          <a:spcPts val="300"/>
        </a:spcAft>
        <a:buClr>
          <a:srgbClr val="404040"/>
        </a:buClr>
        <a:buSzPct val="130000"/>
        <a:buFont typeface="Trebuchet MS" panose="020B0603020202020204" pitchFamily="34" charset="0"/>
        <a:buChar char="–"/>
        <a:defRPr sz="1000" b="0">
          <a:solidFill>
            <a:srgbClr val="404040"/>
          </a:solidFill>
          <a:latin typeface="Trebuchet MS"/>
          <a:ea typeface="Trebuchet MS"/>
          <a:cs typeface="Trebuchet MS"/>
        </a:defRPr>
      </a:lvl2pPr>
      <a:lvl3pPr marL="521208" indent="-171450" algn="l" rtl="0" eaLnBrk="1" fontAlgn="base" hangingPunct="1">
        <a:lnSpc>
          <a:spcPct val="100000"/>
        </a:lnSpc>
        <a:spcBef>
          <a:spcPts val="0"/>
        </a:spcBef>
        <a:spcAft>
          <a:spcPts val="300"/>
        </a:spcAft>
        <a:buClr>
          <a:srgbClr val="404040"/>
        </a:buClr>
        <a:buSzPct val="100000"/>
        <a:buFont typeface="Courier New" panose="02070309020205020404" pitchFamily="49" charset="0"/>
        <a:buChar char="o"/>
        <a:defRPr sz="1000" b="0">
          <a:solidFill>
            <a:srgbClr val="404040"/>
          </a:solidFill>
          <a:latin typeface="Trebuchet MS"/>
          <a:ea typeface="Trebuchet MS"/>
          <a:cs typeface="Trebuchet MS"/>
        </a:defRPr>
      </a:lvl3pPr>
      <a:lvl4pPr marL="694944" indent="-171450" algn="l" rtl="0" eaLnBrk="1" fontAlgn="base" hangingPunct="1">
        <a:lnSpc>
          <a:spcPct val="100000"/>
        </a:lnSpc>
        <a:spcBef>
          <a:spcPts val="0"/>
        </a:spcBef>
        <a:spcAft>
          <a:spcPts val="300"/>
        </a:spcAft>
        <a:buClr>
          <a:srgbClr val="404040"/>
        </a:buClr>
        <a:buFont typeface="Wingdings" panose="05000000000000000000" pitchFamily="2" charset="2"/>
        <a:buChar char="§"/>
        <a:defRPr sz="1000" b="0">
          <a:solidFill>
            <a:srgbClr val="404040"/>
          </a:solidFill>
          <a:latin typeface="Trebuchet MS"/>
          <a:ea typeface="Trebuchet MS"/>
        </a:defRPr>
      </a:lvl4pPr>
      <a:lvl5pPr marL="868680" indent="-171450" algn="l" rtl="0" eaLnBrk="1" fontAlgn="base" hangingPunct="1">
        <a:lnSpc>
          <a:spcPct val="100000"/>
        </a:lnSpc>
        <a:spcBef>
          <a:spcPts val="0"/>
        </a:spcBef>
        <a:spcAft>
          <a:spcPts val="300"/>
        </a:spcAft>
        <a:buClr>
          <a:srgbClr val="404040"/>
        </a:buClr>
        <a:buFont typeface="Wingdings" panose="05000000000000000000" pitchFamily="2" charset="2"/>
        <a:buChar char="v"/>
        <a:defRPr sz="1000" b="0">
          <a:solidFill>
            <a:srgbClr val="404040"/>
          </a:solidFill>
          <a:latin typeface="Trebuchet MS"/>
          <a:ea typeface="Trebuchet MS"/>
        </a:defRPr>
      </a:lvl5pPr>
      <a:lvl6pPr marL="19399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6pPr>
      <a:lvl7pPr marL="23971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7pPr>
      <a:lvl8pPr marL="28543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8pPr>
      <a:lvl9pPr marL="33115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SunTrust-Robinson-Hu#47F604.jpg"/>
          <p:cNvPicPr>
            <a:picLocks noChangeAspect="1"/>
          </p:cNvPicPr>
          <p:nvPr/>
        </p:nvPicPr>
        <p:blipFill>
          <a:blip r:embed="rId22" cstate="print">
            <a:alphaModFix amt="0"/>
            <a:extLst>
              <a:ext uri="{28A0092B-C50C-407E-A947-70E740481C1C}">
                <a14:useLocalDpi xmlns:a14="http://schemas.microsoft.com/office/drawing/2010/main"/>
              </a:ext>
            </a:extLst>
          </a:blip>
          <a:stretch>
            <a:fillRect/>
          </a:stretch>
        </p:blipFill>
        <p:spPr>
          <a:xfrm>
            <a:off x="6561457" y="6306479"/>
            <a:ext cx="2339211" cy="576921"/>
          </a:xfrm>
          <a:prstGeom prst="rect">
            <a:avLst/>
          </a:prstGeom>
        </p:spPr>
      </p:pic>
      <p:sp>
        <p:nvSpPr>
          <p:cNvPr id="2" name="Text Placeholder 1"/>
          <p:cNvSpPr>
            <a:spLocks noGrp="1"/>
          </p:cNvSpPr>
          <p:nvPr>
            <p:ph type="body" idx="1"/>
          </p:nvPr>
        </p:nvSpPr>
        <p:spPr>
          <a:xfrm>
            <a:off x="91440" y="1295084"/>
            <a:ext cx="8961120" cy="99774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p:cNvCxnSpPr/>
          <p:nvPr/>
        </p:nvCxnSpPr>
        <p:spPr>
          <a:xfrm>
            <a:off x="0" y="774700"/>
            <a:ext cx="91440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
        <p:nvSpPr>
          <p:cNvPr id="3" name="Title Placeholder 2"/>
          <p:cNvSpPr>
            <a:spLocks noGrp="1"/>
          </p:cNvSpPr>
          <p:nvPr>
            <p:ph type="title"/>
          </p:nvPr>
        </p:nvSpPr>
        <p:spPr>
          <a:xfrm>
            <a:off x="91440" y="387967"/>
            <a:ext cx="8961120" cy="265176"/>
          </a:xfrm>
          <a:prstGeom prst="rect">
            <a:avLst/>
          </a:prstGeom>
        </p:spPr>
        <p:txBody>
          <a:bodyPr vert="horz" lIns="0" tIns="0" rIns="0" bIns="0" rtlCol="0" anchor="ctr">
            <a:normAutofit/>
          </a:bodyPr>
          <a:lstStyle/>
          <a:p>
            <a:r>
              <a:rPr lang="en-US"/>
              <a:t>Click to edit Master title style</a:t>
            </a:r>
            <a:endParaRPr lang="en-US" dirty="0"/>
          </a:p>
        </p:txBody>
      </p:sp>
      <p:grpSp>
        <p:nvGrpSpPr>
          <p:cNvPr id="19" name="Group 18"/>
          <p:cNvGrpSpPr/>
          <p:nvPr/>
        </p:nvGrpSpPr>
        <p:grpSpPr>
          <a:xfrm>
            <a:off x="-921288" y="267336"/>
            <a:ext cx="676126" cy="5847855"/>
            <a:chOff x="-921288" y="267336"/>
            <a:chExt cx="676126" cy="5847855"/>
          </a:xfrm>
        </p:grpSpPr>
        <p:sp>
          <p:nvSpPr>
            <p:cNvPr id="20" name="Rectangle 19"/>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21" name="Rectangle 20"/>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22" name="Rectangle 21"/>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23" name="Rectangle 22"/>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26" name="Rectangle 25"/>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27" name="Rectangle 26"/>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28" name="Rectangle 27"/>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29" name="Rectangle 28"/>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32" name="Rectangle 31"/>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33" name="Rectangle 32"/>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34" name="Rectangle 33"/>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36" name="Rectangle 35"/>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37" name="Rectangle 36"/>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38" name="Rectangle 37"/>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pic>
        <p:nvPicPr>
          <p:cNvPr id="24" name="Picture 23" descr="STI Preferred 12-Ray#47F631.wmf"/>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8076946" y="6286616"/>
            <a:ext cx="876553" cy="516325"/>
          </a:xfrm>
          <a:prstGeom prst="rect">
            <a:avLst/>
          </a:prstGeom>
        </p:spPr>
      </p:pic>
    </p:spTree>
    <p:extLst>
      <p:ext uri="{BB962C8B-B14F-4D97-AF65-F5344CB8AC3E}">
        <p14:creationId xmlns:p14="http://schemas.microsoft.com/office/powerpoint/2010/main" val="1500735534"/>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 id="2147483726" r:id="rId17"/>
    <p:sldLayoutId id="2147483727" r:id="rId18"/>
    <p:sldLayoutId id="2147483729" r:id="rId19"/>
    <p:sldLayoutId id="2147483741" r:id="rId20"/>
  </p:sldLayoutIdLst>
  <p:hf hdr="0" ftr="0" dt="0"/>
  <p:txStyles>
    <p:title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p:titleStyle>
    <p:bodyStyle>
      <a:lvl1pPr marL="171450" indent="-171450" algn="l" rtl="0" eaLnBrk="1" fontAlgn="base" hangingPunct="1">
        <a:lnSpc>
          <a:spcPct val="100000"/>
        </a:lnSpc>
        <a:spcBef>
          <a:spcPts val="0"/>
        </a:spcBef>
        <a:spcAft>
          <a:spcPts val="300"/>
        </a:spcAft>
        <a:buClr>
          <a:srgbClr val="404040"/>
        </a:buClr>
        <a:buSzPct val="130000"/>
        <a:buFont typeface="Arial" panose="020B0604020202020204" pitchFamily="34" charset="0"/>
        <a:buChar char="•"/>
        <a:defRPr sz="1000" b="0">
          <a:solidFill>
            <a:srgbClr val="404040"/>
          </a:solidFill>
          <a:latin typeface="Trebuchet MS"/>
          <a:ea typeface="Trebuchet MS"/>
          <a:cs typeface="Trebuchet MS"/>
        </a:defRPr>
      </a:lvl1pPr>
      <a:lvl2pPr marL="347472" indent="-171450" algn="l" rtl="0" eaLnBrk="1" fontAlgn="base" hangingPunct="1">
        <a:lnSpc>
          <a:spcPct val="100000"/>
        </a:lnSpc>
        <a:spcBef>
          <a:spcPts val="0"/>
        </a:spcBef>
        <a:spcAft>
          <a:spcPts val="300"/>
        </a:spcAft>
        <a:buClr>
          <a:srgbClr val="404040"/>
        </a:buClr>
        <a:buSzPct val="130000"/>
        <a:buFont typeface="Trebuchet MS" panose="020B0603020202020204" pitchFamily="34" charset="0"/>
        <a:buChar char="–"/>
        <a:defRPr sz="1000" b="0">
          <a:solidFill>
            <a:srgbClr val="404040"/>
          </a:solidFill>
          <a:latin typeface="Trebuchet MS"/>
          <a:ea typeface="Trebuchet MS"/>
          <a:cs typeface="Trebuchet MS"/>
        </a:defRPr>
      </a:lvl2pPr>
      <a:lvl3pPr marL="521208" indent="-171450" algn="l" rtl="0" eaLnBrk="1" fontAlgn="base" hangingPunct="1">
        <a:lnSpc>
          <a:spcPct val="100000"/>
        </a:lnSpc>
        <a:spcBef>
          <a:spcPts val="0"/>
        </a:spcBef>
        <a:spcAft>
          <a:spcPts val="300"/>
        </a:spcAft>
        <a:buClr>
          <a:srgbClr val="404040"/>
        </a:buClr>
        <a:buSzPct val="100000"/>
        <a:buFont typeface="Courier New" panose="02070309020205020404" pitchFamily="49" charset="0"/>
        <a:buChar char="o"/>
        <a:defRPr sz="1000" b="0">
          <a:solidFill>
            <a:srgbClr val="404040"/>
          </a:solidFill>
          <a:latin typeface="Trebuchet MS"/>
          <a:ea typeface="Trebuchet MS"/>
          <a:cs typeface="Trebuchet MS"/>
        </a:defRPr>
      </a:lvl3pPr>
      <a:lvl4pPr marL="694944" indent="-171450" algn="l" rtl="0" eaLnBrk="1" fontAlgn="base" hangingPunct="1">
        <a:lnSpc>
          <a:spcPct val="100000"/>
        </a:lnSpc>
        <a:spcBef>
          <a:spcPts val="0"/>
        </a:spcBef>
        <a:spcAft>
          <a:spcPts val="300"/>
        </a:spcAft>
        <a:buClr>
          <a:srgbClr val="404040"/>
        </a:buClr>
        <a:buFont typeface="Wingdings" panose="05000000000000000000" pitchFamily="2" charset="2"/>
        <a:buChar char="§"/>
        <a:defRPr sz="1000" b="0">
          <a:solidFill>
            <a:srgbClr val="404040"/>
          </a:solidFill>
          <a:latin typeface="Trebuchet MS"/>
          <a:ea typeface="Trebuchet MS"/>
        </a:defRPr>
      </a:lvl4pPr>
      <a:lvl5pPr marL="868680" indent="-171450" algn="l" rtl="0" eaLnBrk="1" fontAlgn="base" hangingPunct="1">
        <a:lnSpc>
          <a:spcPct val="100000"/>
        </a:lnSpc>
        <a:spcBef>
          <a:spcPts val="0"/>
        </a:spcBef>
        <a:spcAft>
          <a:spcPts val="300"/>
        </a:spcAft>
        <a:buClr>
          <a:srgbClr val="404040"/>
        </a:buClr>
        <a:buFont typeface="Wingdings" panose="05000000000000000000" pitchFamily="2" charset="2"/>
        <a:buChar char="v"/>
        <a:defRPr sz="1000" b="0">
          <a:solidFill>
            <a:srgbClr val="404040"/>
          </a:solidFill>
          <a:latin typeface="Trebuchet MS"/>
          <a:ea typeface="Trebuchet MS"/>
        </a:defRPr>
      </a:lvl5pPr>
      <a:lvl6pPr marL="19399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6pPr>
      <a:lvl7pPr marL="23971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7pPr>
      <a:lvl8pPr marL="28543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8pPr>
      <a:lvl9pPr marL="33115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SunTrust-Robinson-Hu#47F604.jpg"/>
          <p:cNvPicPr>
            <a:picLocks noChangeAspect="1"/>
          </p:cNvPicPr>
          <p:nvPr/>
        </p:nvPicPr>
        <p:blipFill>
          <a:blip r:embed="rId14" cstate="print">
            <a:alphaModFix amt="0"/>
            <a:extLst>
              <a:ext uri="{28A0092B-C50C-407E-A947-70E740481C1C}">
                <a14:useLocalDpi xmlns:a14="http://schemas.microsoft.com/office/drawing/2010/main"/>
              </a:ext>
            </a:extLst>
          </a:blip>
          <a:stretch>
            <a:fillRect/>
          </a:stretch>
        </p:blipFill>
        <p:spPr>
          <a:xfrm>
            <a:off x="6561457" y="6306479"/>
            <a:ext cx="2339211" cy="576921"/>
          </a:xfrm>
          <a:prstGeom prst="rect">
            <a:avLst/>
          </a:prstGeom>
        </p:spPr>
      </p:pic>
      <p:sp>
        <p:nvSpPr>
          <p:cNvPr id="2" name="Text Placeholder 1"/>
          <p:cNvSpPr>
            <a:spLocks noGrp="1"/>
          </p:cNvSpPr>
          <p:nvPr>
            <p:ph type="body" idx="1"/>
          </p:nvPr>
        </p:nvSpPr>
        <p:spPr>
          <a:xfrm>
            <a:off x="91440" y="1295084"/>
            <a:ext cx="8961120" cy="99774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p:cNvCxnSpPr/>
          <p:nvPr/>
        </p:nvCxnSpPr>
        <p:spPr>
          <a:xfrm>
            <a:off x="0" y="774700"/>
            <a:ext cx="91440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
        <p:nvSpPr>
          <p:cNvPr id="3" name="Title Placeholder 2"/>
          <p:cNvSpPr>
            <a:spLocks noGrp="1"/>
          </p:cNvSpPr>
          <p:nvPr>
            <p:ph type="title"/>
          </p:nvPr>
        </p:nvSpPr>
        <p:spPr>
          <a:xfrm>
            <a:off x="91440" y="387967"/>
            <a:ext cx="8961120" cy="265176"/>
          </a:xfrm>
          <a:prstGeom prst="rect">
            <a:avLst/>
          </a:prstGeom>
        </p:spPr>
        <p:txBody>
          <a:bodyPr vert="horz" lIns="0" tIns="0" rIns="0" bIns="0" rtlCol="0" anchor="ctr">
            <a:normAutofit/>
          </a:bodyPr>
          <a:lstStyle/>
          <a:p>
            <a:r>
              <a:rPr lang="en-US"/>
              <a:t>Click to edit Master title style</a:t>
            </a:r>
            <a:endParaRPr lang="en-US" dirty="0"/>
          </a:p>
        </p:txBody>
      </p:sp>
      <p:grpSp>
        <p:nvGrpSpPr>
          <p:cNvPr id="19" name="Group 18"/>
          <p:cNvGrpSpPr/>
          <p:nvPr userDrawn="1"/>
        </p:nvGrpSpPr>
        <p:grpSpPr>
          <a:xfrm>
            <a:off x="-921288" y="267336"/>
            <a:ext cx="676126" cy="5847855"/>
            <a:chOff x="-921288" y="267336"/>
            <a:chExt cx="676126" cy="5847855"/>
          </a:xfrm>
        </p:grpSpPr>
        <p:sp>
          <p:nvSpPr>
            <p:cNvPr id="20" name="Rectangle 19"/>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21" name="Rectangle 20"/>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22" name="Rectangle 21"/>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23" name="Rectangle 22"/>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26" name="Rectangle 25"/>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27" name="Rectangle 26"/>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28" name="Rectangle 27"/>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29" name="Rectangle 28"/>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32" name="Rectangle 31"/>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33" name="Rectangle 32"/>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34" name="Rectangle 33"/>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36" name="Rectangle 35"/>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37" name="Rectangle 36"/>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38" name="Rectangle 37"/>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pic>
        <p:nvPicPr>
          <p:cNvPr id="24" name="Picture 23" descr="STI Preferred 12-Ray#47F631.wmf"/>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076946" y="6246424"/>
            <a:ext cx="876553" cy="516325"/>
          </a:xfrm>
          <a:prstGeom prst="rect">
            <a:avLst/>
          </a:prstGeom>
        </p:spPr>
      </p:pic>
    </p:spTree>
    <p:extLst>
      <p:ext uri="{BB962C8B-B14F-4D97-AF65-F5344CB8AC3E}">
        <p14:creationId xmlns:p14="http://schemas.microsoft.com/office/powerpoint/2010/main" val="4108593508"/>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4" r:id="rId11"/>
    <p:sldLayoutId id="2147483755" r:id="rId12"/>
  </p:sldLayoutIdLst>
  <p:hf hdr="0" ftr="0" dt="0"/>
  <p:txStyles>
    <p:title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p:titleStyle>
    <p:bodyStyle>
      <a:lvl1pPr marL="171450" indent="-171450" algn="l" rtl="0" eaLnBrk="1" fontAlgn="base" hangingPunct="1">
        <a:lnSpc>
          <a:spcPct val="100000"/>
        </a:lnSpc>
        <a:spcBef>
          <a:spcPts val="0"/>
        </a:spcBef>
        <a:spcAft>
          <a:spcPts val="300"/>
        </a:spcAft>
        <a:buClr>
          <a:srgbClr val="404040"/>
        </a:buClr>
        <a:buSzPct val="130000"/>
        <a:buFont typeface="Arial" panose="020B0604020202020204" pitchFamily="34" charset="0"/>
        <a:buChar char="•"/>
        <a:defRPr sz="1000" b="0">
          <a:solidFill>
            <a:srgbClr val="404040"/>
          </a:solidFill>
          <a:latin typeface="Trebuchet MS"/>
          <a:ea typeface="Trebuchet MS"/>
          <a:cs typeface="Trebuchet MS"/>
        </a:defRPr>
      </a:lvl1pPr>
      <a:lvl2pPr marL="347472" indent="-171450" algn="l" rtl="0" eaLnBrk="1" fontAlgn="base" hangingPunct="1">
        <a:lnSpc>
          <a:spcPct val="100000"/>
        </a:lnSpc>
        <a:spcBef>
          <a:spcPts val="0"/>
        </a:spcBef>
        <a:spcAft>
          <a:spcPts val="300"/>
        </a:spcAft>
        <a:buClr>
          <a:srgbClr val="404040"/>
        </a:buClr>
        <a:buSzPct val="130000"/>
        <a:buFont typeface="Trebuchet MS" panose="020B0603020202020204" pitchFamily="34" charset="0"/>
        <a:buChar char="–"/>
        <a:defRPr sz="1000" b="0">
          <a:solidFill>
            <a:srgbClr val="404040"/>
          </a:solidFill>
          <a:latin typeface="Trebuchet MS"/>
          <a:ea typeface="Trebuchet MS"/>
          <a:cs typeface="Trebuchet MS"/>
        </a:defRPr>
      </a:lvl2pPr>
      <a:lvl3pPr marL="521208" indent="-171450" algn="l" rtl="0" eaLnBrk="1" fontAlgn="base" hangingPunct="1">
        <a:lnSpc>
          <a:spcPct val="100000"/>
        </a:lnSpc>
        <a:spcBef>
          <a:spcPts val="0"/>
        </a:spcBef>
        <a:spcAft>
          <a:spcPts val="300"/>
        </a:spcAft>
        <a:buClr>
          <a:srgbClr val="404040"/>
        </a:buClr>
        <a:buSzPct val="100000"/>
        <a:buFont typeface="Courier New" panose="02070309020205020404" pitchFamily="49" charset="0"/>
        <a:buChar char="o"/>
        <a:defRPr sz="1000" b="0">
          <a:solidFill>
            <a:srgbClr val="404040"/>
          </a:solidFill>
          <a:latin typeface="Trebuchet MS"/>
          <a:ea typeface="Trebuchet MS"/>
          <a:cs typeface="Trebuchet MS"/>
        </a:defRPr>
      </a:lvl3pPr>
      <a:lvl4pPr marL="694944" indent="-171450" algn="l" rtl="0" eaLnBrk="1" fontAlgn="base" hangingPunct="1">
        <a:lnSpc>
          <a:spcPct val="100000"/>
        </a:lnSpc>
        <a:spcBef>
          <a:spcPts val="0"/>
        </a:spcBef>
        <a:spcAft>
          <a:spcPts val="300"/>
        </a:spcAft>
        <a:buClr>
          <a:srgbClr val="404040"/>
        </a:buClr>
        <a:buFont typeface="Wingdings" panose="05000000000000000000" pitchFamily="2" charset="2"/>
        <a:buChar char="§"/>
        <a:defRPr sz="1000" b="0">
          <a:solidFill>
            <a:srgbClr val="404040"/>
          </a:solidFill>
          <a:latin typeface="Trebuchet MS"/>
          <a:ea typeface="Trebuchet MS"/>
        </a:defRPr>
      </a:lvl4pPr>
      <a:lvl5pPr marL="868680" indent="-171450" algn="l" rtl="0" eaLnBrk="1" fontAlgn="base" hangingPunct="1">
        <a:lnSpc>
          <a:spcPct val="100000"/>
        </a:lnSpc>
        <a:spcBef>
          <a:spcPts val="0"/>
        </a:spcBef>
        <a:spcAft>
          <a:spcPts val="300"/>
        </a:spcAft>
        <a:buClr>
          <a:srgbClr val="404040"/>
        </a:buClr>
        <a:buFont typeface="Wingdings" panose="05000000000000000000" pitchFamily="2" charset="2"/>
        <a:buChar char="v"/>
        <a:defRPr sz="1000" b="0">
          <a:solidFill>
            <a:srgbClr val="404040"/>
          </a:solidFill>
          <a:latin typeface="Trebuchet MS"/>
          <a:ea typeface="Trebuchet MS"/>
        </a:defRPr>
      </a:lvl5pPr>
      <a:lvl6pPr marL="19399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6pPr>
      <a:lvl7pPr marL="23971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7pPr>
      <a:lvl8pPr marL="28543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8pPr>
      <a:lvl9pPr marL="33115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1440" y="1295084"/>
            <a:ext cx="8961120" cy="99774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p:cNvCxnSpPr/>
          <p:nvPr/>
        </p:nvCxnSpPr>
        <p:spPr>
          <a:xfrm>
            <a:off x="0" y="774700"/>
            <a:ext cx="91440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
        <p:nvSpPr>
          <p:cNvPr id="3" name="Title Placeholder 2"/>
          <p:cNvSpPr>
            <a:spLocks noGrp="1"/>
          </p:cNvSpPr>
          <p:nvPr>
            <p:ph type="title"/>
          </p:nvPr>
        </p:nvSpPr>
        <p:spPr>
          <a:xfrm>
            <a:off x="91440" y="387967"/>
            <a:ext cx="8961120" cy="265176"/>
          </a:xfrm>
          <a:prstGeom prst="rect">
            <a:avLst/>
          </a:prstGeom>
        </p:spPr>
        <p:txBody>
          <a:bodyPr vert="horz" lIns="0" tIns="0" rIns="0" bIns="0" rtlCol="0" anchor="ctr">
            <a:normAutofit/>
          </a:bodyPr>
          <a:lstStyle/>
          <a:p>
            <a:r>
              <a:rPr lang="en-US"/>
              <a:t>Click to edit Master title style</a:t>
            </a:r>
            <a:endParaRPr lang="en-US" dirty="0"/>
          </a:p>
        </p:txBody>
      </p:sp>
      <p:grpSp>
        <p:nvGrpSpPr>
          <p:cNvPr id="19" name="Group 18"/>
          <p:cNvGrpSpPr/>
          <p:nvPr userDrawn="1"/>
        </p:nvGrpSpPr>
        <p:grpSpPr>
          <a:xfrm>
            <a:off x="-921288" y="267336"/>
            <a:ext cx="676126" cy="5847855"/>
            <a:chOff x="-921288" y="267336"/>
            <a:chExt cx="676126" cy="5847855"/>
          </a:xfrm>
        </p:grpSpPr>
        <p:sp>
          <p:nvSpPr>
            <p:cNvPr id="20" name="Rectangle 19"/>
            <p:cNvSpPr/>
            <p:nvPr userDrawn="1"/>
          </p:nvSpPr>
          <p:spPr bwMode="auto">
            <a:xfrm>
              <a:off x="-702362" y="267337"/>
              <a:ext cx="457200" cy="457200"/>
            </a:xfrm>
            <a:prstGeom prst="rect">
              <a:avLst/>
            </a:prstGeom>
            <a:solidFill>
              <a:schemeClr val="accent1"/>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G70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B127</a:t>
              </a:r>
            </a:p>
          </p:txBody>
        </p:sp>
        <p:sp>
          <p:nvSpPr>
            <p:cNvPr id="21" name="Rectangle 20"/>
            <p:cNvSpPr/>
            <p:nvPr userDrawn="1"/>
          </p:nvSpPr>
          <p:spPr bwMode="auto">
            <a:xfrm>
              <a:off x="-702362" y="866301"/>
              <a:ext cx="457200" cy="457200"/>
            </a:xfrm>
            <a:prstGeom prst="rect">
              <a:avLst/>
            </a:prstGeom>
            <a:solidFill>
              <a:schemeClr val="accent2"/>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R245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G128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B37</a:t>
              </a:r>
            </a:p>
          </p:txBody>
        </p:sp>
        <p:sp>
          <p:nvSpPr>
            <p:cNvPr id="22" name="Rectangle 21"/>
            <p:cNvSpPr/>
            <p:nvPr userDrawn="1"/>
          </p:nvSpPr>
          <p:spPr bwMode="auto">
            <a:xfrm>
              <a:off x="-702362" y="1465262"/>
              <a:ext cx="457200" cy="457200"/>
            </a:xfrm>
            <a:prstGeom prst="rect">
              <a:avLst/>
            </a:prstGeom>
            <a:solidFill>
              <a:schemeClr val="accent3"/>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R255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G164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B0</a:t>
              </a:r>
            </a:p>
          </p:txBody>
        </p:sp>
        <p:sp>
          <p:nvSpPr>
            <p:cNvPr id="23" name="Rectangle 22"/>
            <p:cNvSpPr/>
            <p:nvPr userDrawn="1"/>
          </p:nvSpPr>
          <p:spPr bwMode="auto">
            <a:xfrm>
              <a:off x="-702362" y="2064223"/>
              <a:ext cx="457200" cy="457200"/>
            </a:xfrm>
            <a:prstGeom prst="rect">
              <a:avLst/>
            </a:prstGeom>
            <a:solidFill>
              <a:schemeClr val="accent4"/>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G117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B201</a:t>
              </a:r>
            </a:p>
          </p:txBody>
        </p:sp>
        <p:sp>
          <p:nvSpPr>
            <p:cNvPr id="26" name="Rectangle 25"/>
            <p:cNvSpPr/>
            <p:nvPr userDrawn="1"/>
          </p:nvSpPr>
          <p:spPr bwMode="auto">
            <a:xfrm>
              <a:off x="-702362" y="2663186"/>
              <a:ext cx="457200" cy="457200"/>
            </a:xfrm>
            <a:prstGeom prst="rect">
              <a:avLst/>
            </a:prstGeom>
            <a:solidFill>
              <a:schemeClr val="accent5"/>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R164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G169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B173</a:t>
              </a:r>
            </a:p>
          </p:txBody>
        </p:sp>
        <p:sp>
          <p:nvSpPr>
            <p:cNvPr id="27" name="Rectangle 26"/>
            <p:cNvSpPr/>
            <p:nvPr userDrawn="1"/>
          </p:nvSpPr>
          <p:spPr bwMode="auto">
            <a:xfrm>
              <a:off x="-702362" y="5059028"/>
              <a:ext cx="457200" cy="457200"/>
            </a:xfrm>
            <a:prstGeom prst="rect">
              <a:avLst/>
            </a:prstGeom>
            <a:solidFill>
              <a:srgbClr val="404040"/>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64</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64</a:t>
              </a:r>
            </a:p>
          </p:txBody>
        </p:sp>
        <p:sp>
          <p:nvSpPr>
            <p:cNvPr id="28" name="Rectangle 27"/>
            <p:cNvSpPr/>
            <p:nvPr userDrawn="1"/>
          </p:nvSpPr>
          <p:spPr bwMode="auto">
            <a:xfrm>
              <a:off x="-702362" y="5657988"/>
              <a:ext cx="457200" cy="457200"/>
            </a:xfrm>
            <a:prstGeom prst="rect">
              <a:avLst/>
            </a:prstGeom>
            <a:solidFill>
              <a:srgbClr val="666666"/>
            </a:solidFill>
            <a:ln w="12700"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 102</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B 102</a:t>
              </a:r>
            </a:p>
          </p:txBody>
        </p:sp>
        <p:sp>
          <p:nvSpPr>
            <p:cNvPr id="29" name="Rectangle 28"/>
            <p:cNvSpPr/>
            <p:nvPr userDrawn="1"/>
          </p:nvSpPr>
          <p:spPr bwMode="auto">
            <a:xfrm>
              <a:off x="-702362" y="3262145"/>
              <a:ext cx="457200" cy="457200"/>
            </a:xfrm>
            <a:prstGeom prst="rect">
              <a:avLst/>
            </a:prstGeom>
            <a:solidFill>
              <a:srgbClr val="F6C65B"/>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R246 G198 </a:t>
              </a:r>
            </a:p>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B91</a:t>
              </a:r>
            </a:p>
          </p:txBody>
        </p:sp>
        <p:sp>
          <p:nvSpPr>
            <p:cNvPr id="32" name="Rectangle 31"/>
            <p:cNvSpPr/>
            <p:nvPr userDrawn="1"/>
          </p:nvSpPr>
          <p:spPr bwMode="auto">
            <a:xfrm>
              <a:off x="-702362" y="3861106"/>
              <a:ext cx="457200" cy="457200"/>
            </a:xfrm>
            <a:prstGeom prst="rect">
              <a:avLst/>
            </a:prstGeom>
            <a:solidFill>
              <a:srgbClr val="00A1DF"/>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R0 </a:t>
              </a:r>
            </a:p>
            <a:p>
              <a:pPr algn="ctr" fontAlgn="base">
                <a:spcBef>
                  <a:spcPct val="5000"/>
                </a:spcBef>
                <a:spcAft>
                  <a:spcPct val="0"/>
                </a:spcAft>
              </a:pPr>
              <a:r>
                <a:rPr lang="en-US" sz="800" dirty="0">
                  <a:solidFill>
                    <a:srgbClr val="FFFFFF"/>
                  </a:solidFill>
                  <a:latin typeface="Trebuchet MS" panose="020B0603020202020204" pitchFamily="34" charset="0"/>
                  <a:ea typeface="ＭＳ Ｐゴシック" charset="0"/>
                </a:rPr>
                <a:t>G161 B223</a:t>
              </a:r>
            </a:p>
          </p:txBody>
        </p:sp>
        <p:sp>
          <p:nvSpPr>
            <p:cNvPr id="33" name="Rectangle 32"/>
            <p:cNvSpPr/>
            <p:nvPr userDrawn="1"/>
          </p:nvSpPr>
          <p:spPr bwMode="auto">
            <a:xfrm>
              <a:off x="-702362" y="4460067"/>
              <a:ext cx="457200" cy="457200"/>
            </a:xfrm>
            <a:prstGeom prst="rect">
              <a:avLst/>
            </a:prstGeom>
            <a:solidFill>
              <a:srgbClr val="ADC9E8"/>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fontAlgn="base">
                <a:spcBef>
                  <a:spcPct val="5000"/>
                </a:spcBef>
                <a:spcAft>
                  <a:spcPct val="0"/>
                </a:spcAft>
              </a:pPr>
              <a:r>
                <a:rPr lang="en-US" sz="800" dirty="0">
                  <a:solidFill>
                    <a:srgbClr val="404040"/>
                  </a:solidFill>
                  <a:latin typeface="Trebuchet MS" panose="020B0603020202020204" pitchFamily="34" charset="0"/>
                  <a:ea typeface="ＭＳ Ｐゴシック" charset="0"/>
                </a:rPr>
                <a:t>R173 G201 B232</a:t>
              </a:r>
            </a:p>
          </p:txBody>
        </p:sp>
        <p:sp>
          <p:nvSpPr>
            <p:cNvPr id="34" name="Rectangle 33"/>
            <p:cNvSpPr/>
            <p:nvPr userDrawn="1"/>
          </p:nvSpPr>
          <p:spPr bwMode="auto">
            <a:xfrm rot="16200000">
              <a:off x="-1376321" y="722371"/>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PRIMARY COLORS</a:t>
              </a:r>
            </a:p>
          </p:txBody>
        </p:sp>
        <p:sp>
          <p:nvSpPr>
            <p:cNvPr id="36" name="Rectangle 35"/>
            <p:cNvSpPr/>
            <p:nvPr userDrawn="1"/>
          </p:nvSpPr>
          <p:spPr bwMode="auto">
            <a:xfrm rot="16200000">
              <a:off x="-1675803" y="2219777"/>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SECONDARY COLORS</a:t>
              </a:r>
            </a:p>
          </p:txBody>
        </p:sp>
        <p:sp>
          <p:nvSpPr>
            <p:cNvPr id="37" name="Rectangle 36"/>
            <p:cNvSpPr/>
            <p:nvPr userDrawn="1"/>
          </p:nvSpPr>
          <p:spPr bwMode="auto">
            <a:xfrm rot="16200000">
              <a:off x="-1675803" y="4016660"/>
              <a:ext cx="165512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TERTIARY COLORS</a:t>
              </a:r>
            </a:p>
          </p:txBody>
        </p:sp>
        <p:sp>
          <p:nvSpPr>
            <p:cNvPr id="38" name="Rectangle 37"/>
            <p:cNvSpPr/>
            <p:nvPr userDrawn="1"/>
          </p:nvSpPr>
          <p:spPr bwMode="auto">
            <a:xfrm rot="16200000">
              <a:off x="-1376323" y="5514063"/>
              <a:ext cx="1056163" cy="146094"/>
            </a:xfrm>
            <a:prstGeom prst="rect">
              <a:avLst/>
            </a:prstGeom>
            <a:solidFill>
              <a:schemeClr val="bg1"/>
            </a:solidFill>
            <a:ln w="9525" cap="flat" cmpd="sng" algn="ctr">
              <a:solidFill>
                <a:srgbClr val="404040"/>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fontAlgn="base">
                <a:spcBef>
                  <a:spcPct val="50000"/>
                </a:spcBef>
                <a:spcAft>
                  <a:spcPct val="0"/>
                </a:spcAft>
              </a:pPr>
              <a:r>
                <a:rPr lang="en-US" sz="800" b="1" dirty="0">
                  <a:solidFill>
                    <a:srgbClr val="404040"/>
                  </a:solidFill>
                  <a:latin typeface="Trebuchet MS" panose="020B0603020202020204" pitchFamily="34" charset="0"/>
                  <a:ea typeface="ＭＳ Ｐゴシック" charset="0"/>
                </a:rPr>
                <a:t>TEXT COLORS</a:t>
              </a:r>
            </a:p>
          </p:txBody>
        </p:sp>
      </p:grpSp>
      <p:pic>
        <p:nvPicPr>
          <p:cNvPr id="24" name="Picture 23" descr="STI Preferred 12-Ray#47F631.wmf"/>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76946" y="6246424"/>
            <a:ext cx="876553" cy="516325"/>
          </a:xfrm>
          <a:prstGeom prst="rect">
            <a:avLst/>
          </a:prstGeom>
        </p:spPr>
      </p:pic>
    </p:spTree>
    <p:extLst>
      <p:ext uri="{BB962C8B-B14F-4D97-AF65-F5344CB8AC3E}">
        <p14:creationId xmlns:p14="http://schemas.microsoft.com/office/powerpoint/2010/main" val="208063100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8" r:id="rId11"/>
    <p:sldLayoutId id="2147483769" r:id="rId12"/>
  </p:sldLayoutIdLst>
  <p:hf hdr="0" dt="0"/>
  <p:txStyles>
    <p:title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p:titleStyle>
    <p:bodyStyle>
      <a:lvl1pPr marL="171450" indent="-171450" algn="l" rtl="0" eaLnBrk="1" fontAlgn="base" hangingPunct="1">
        <a:lnSpc>
          <a:spcPct val="100000"/>
        </a:lnSpc>
        <a:spcBef>
          <a:spcPts val="0"/>
        </a:spcBef>
        <a:spcAft>
          <a:spcPts val="300"/>
        </a:spcAft>
        <a:buClr>
          <a:srgbClr val="404040"/>
        </a:buClr>
        <a:buSzPct val="130000"/>
        <a:buFont typeface="Arial" panose="020B0604020202020204" pitchFamily="34" charset="0"/>
        <a:buChar char="•"/>
        <a:defRPr sz="1000" b="0">
          <a:solidFill>
            <a:srgbClr val="404040"/>
          </a:solidFill>
          <a:latin typeface="Trebuchet MS"/>
          <a:ea typeface="Trebuchet MS"/>
          <a:cs typeface="Trebuchet MS"/>
        </a:defRPr>
      </a:lvl1pPr>
      <a:lvl2pPr marL="347472" indent="-171450" algn="l" rtl="0" eaLnBrk="1" fontAlgn="base" hangingPunct="1">
        <a:lnSpc>
          <a:spcPct val="100000"/>
        </a:lnSpc>
        <a:spcBef>
          <a:spcPts val="0"/>
        </a:spcBef>
        <a:spcAft>
          <a:spcPts val="300"/>
        </a:spcAft>
        <a:buClr>
          <a:srgbClr val="404040"/>
        </a:buClr>
        <a:buSzPct val="130000"/>
        <a:buFont typeface="Trebuchet MS" panose="020B0603020202020204" pitchFamily="34" charset="0"/>
        <a:buChar char="–"/>
        <a:defRPr sz="1000" b="0">
          <a:solidFill>
            <a:srgbClr val="404040"/>
          </a:solidFill>
          <a:latin typeface="Trebuchet MS"/>
          <a:ea typeface="Trebuchet MS"/>
          <a:cs typeface="Trebuchet MS"/>
        </a:defRPr>
      </a:lvl2pPr>
      <a:lvl3pPr marL="521208" indent="-171450" algn="l" rtl="0" eaLnBrk="1" fontAlgn="base" hangingPunct="1">
        <a:lnSpc>
          <a:spcPct val="100000"/>
        </a:lnSpc>
        <a:spcBef>
          <a:spcPts val="0"/>
        </a:spcBef>
        <a:spcAft>
          <a:spcPts val="300"/>
        </a:spcAft>
        <a:buClr>
          <a:srgbClr val="404040"/>
        </a:buClr>
        <a:buSzPct val="100000"/>
        <a:buFont typeface="Courier New" panose="02070309020205020404" pitchFamily="49" charset="0"/>
        <a:buChar char="o"/>
        <a:defRPr sz="1000" b="0">
          <a:solidFill>
            <a:srgbClr val="404040"/>
          </a:solidFill>
          <a:latin typeface="Trebuchet MS"/>
          <a:ea typeface="Trebuchet MS"/>
          <a:cs typeface="Trebuchet MS"/>
        </a:defRPr>
      </a:lvl3pPr>
      <a:lvl4pPr marL="694944" indent="-171450" algn="l" rtl="0" eaLnBrk="1" fontAlgn="base" hangingPunct="1">
        <a:lnSpc>
          <a:spcPct val="100000"/>
        </a:lnSpc>
        <a:spcBef>
          <a:spcPts val="0"/>
        </a:spcBef>
        <a:spcAft>
          <a:spcPts val="300"/>
        </a:spcAft>
        <a:buClr>
          <a:srgbClr val="404040"/>
        </a:buClr>
        <a:buFont typeface="Wingdings" panose="05000000000000000000" pitchFamily="2" charset="2"/>
        <a:buChar char="§"/>
        <a:defRPr sz="1000" b="0">
          <a:solidFill>
            <a:srgbClr val="404040"/>
          </a:solidFill>
          <a:latin typeface="Trebuchet MS"/>
          <a:ea typeface="Trebuchet MS"/>
        </a:defRPr>
      </a:lvl4pPr>
      <a:lvl5pPr marL="868680" indent="-171450" algn="l" rtl="0" eaLnBrk="1" fontAlgn="base" hangingPunct="1">
        <a:lnSpc>
          <a:spcPct val="100000"/>
        </a:lnSpc>
        <a:spcBef>
          <a:spcPts val="0"/>
        </a:spcBef>
        <a:spcAft>
          <a:spcPts val="300"/>
        </a:spcAft>
        <a:buClr>
          <a:srgbClr val="404040"/>
        </a:buClr>
        <a:buFont typeface="Wingdings" panose="05000000000000000000" pitchFamily="2" charset="2"/>
        <a:buChar char="v"/>
        <a:defRPr sz="1000" b="0">
          <a:solidFill>
            <a:srgbClr val="404040"/>
          </a:solidFill>
          <a:latin typeface="Trebuchet MS"/>
          <a:ea typeface="Trebuchet MS"/>
        </a:defRPr>
      </a:lvl5pPr>
      <a:lvl6pPr marL="19399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6pPr>
      <a:lvl7pPr marL="23971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7pPr>
      <a:lvl8pPr marL="28543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8pPr>
      <a:lvl9pPr marL="33115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1440" y="1295084"/>
            <a:ext cx="8961120" cy="99774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p:cNvCxnSpPr/>
          <p:nvPr/>
        </p:nvCxnSpPr>
        <p:spPr>
          <a:xfrm>
            <a:off x="0" y="774700"/>
            <a:ext cx="91440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
        <p:nvSpPr>
          <p:cNvPr id="3" name="Title Placeholder 2"/>
          <p:cNvSpPr>
            <a:spLocks noGrp="1"/>
          </p:cNvSpPr>
          <p:nvPr>
            <p:ph type="title"/>
          </p:nvPr>
        </p:nvSpPr>
        <p:spPr>
          <a:xfrm>
            <a:off x="91440" y="387967"/>
            <a:ext cx="8961120" cy="265176"/>
          </a:xfrm>
          <a:prstGeom prst="rect">
            <a:avLst/>
          </a:prstGeom>
        </p:spPr>
        <p:txBody>
          <a:bodyPr vert="horz" lIns="0" tIns="0" rIns="0" bIns="0" rtlCol="0" anchor="ctr">
            <a:normAutofit/>
          </a:bodyPr>
          <a:lstStyle/>
          <a:p>
            <a:r>
              <a:rPr lang="en-US"/>
              <a:t>Click to edit Master title style</a:t>
            </a:r>
            <a:endParaRPr lang="en-US" dirty="0"/>
          </a:p>
        </p:txBody>
      </p:sp>
      <p:pic>
        <p:nvPicPr>
          <p:cNvPr id="1027" name="Picture 3"/>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194874" y="6257142"/>
            <a:ext cx="852923" cy="489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3259892"/>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 id="2147483783" r:id="rId13"/>
  </p:sldLayoutIdLst>
  <p:hf hdr="0" dt="0"/>
  <p:txStyles>
    <p:title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p:titleStyle>
    <p:bodyStyle>
      <a:lvl1pPr marL="171450" indent="-171450" algn="l" rtl="0" eaLnBrk="1" fontAlgn="base" hangingPunct="1">
        <a:lnSpc>
          <a:spcPct val="100000"/>
        </a:lnSpc>
        <a:spcBef>
          <a:spcPts val="0"/>
        </a:spcBef>
        <a:spcAft>
          <a:spcPts val="300"/>
        </a:spcAft>
        <a:buClr>
          <a:srgbClr val="666666"/>
        </a:buClr>
        <a:buSzPct val="130000"/>
        <a:buFont typeface="Arial" panose="020B0604020202020204" pitchFamily="34" charset="0"/>
        <a:buChar char="•"/>
        <a:defRPr sz="1000" b="0">
          <a:solidFill>
            <a:srgbClr val="666666"/>
          </a:solidFill>
          <a:latin typeface="Trebuchet MS"/>
          <a:ea typeface="Trebuchet MS"/>
          <a:cs typeface="Trebuchet MS"/>
        </a:defRPr>
      </a:lvl1pPr>
      <a:lvl2pPr marL="339725" indent="-171450" algn="l" rtl="0" eaLnBrk="1" fontAlgn="base" hangingPunct="1">
        <a:lnSpc>
          <a:spcPct val="100000"/>
        </a:lnSpc>
        <a:spcBef>
          <a:spcPts val="0"/>
        </a:spcBef>
        <a:spcAft>
          <a:spcPts val="300"/>
        </a:spcAft>
        <a:buClr>
          <a:srgbClr val="666666"/>
        </a:buClr>
        <a:buSzPct val="130000"/>
        <a:buFont typeface="Trebuchet MS" panose="020B0603020202020204" pitchFamily="34" charset="0"/>
        <a:buChar char="–"/>
        <a:defRPr sz="1000" b="0">
          <a:solidFill>
            <a:srgbClr val="666666"/>
          </a:solidFill>
          <a:latin typeface="Trebuchet MS"/>
          <a:ea typeface="Trebuchet MS"/>
          <a:cs typeface="Trebuchet MS"/>
        </a:defRPr>
      </a:lvl2pPr>
      <a:lvl3pPr marL="514350" indent="-171450" algn="l" rtl="0" eaLnBrk="1" fontAlgn="base" hangingPunct="1">
        <a:lnSpc>
          <a:spcPct val="100000"/>
        </a:lnSpc>
        <a:spcBef>
          <a:spcPts val="0"/>
        </a:spcBef>
        <a:spcAft>
          <a:spcPts val="300"/>
        </a:spcAft>
        <a:buClr>
          <a:srgbClr val="666666"/>
        </a:buClr>
        <a:buSzPct val="100000"/>
        <a:buFont typeface="Courier New" panose="02070309020205020404" pitchFamily="49" charset="0"/>
        <a:buChar char="o"/>
        <a:defRPr sz="1000" b="0">
          <a:solidFill>
            <a:srgbClr val="666666"/>
          </a:solidFill>
          <a:latin typeface="Trebuchet MS"/>
          <a:ea typeface="Trebuchet MS"/>
          <a:cs typeface="Trebuchet MS"/>
        </a:defRPr>
      </a:lvl3pPr>
      <a:lvl4pPr marL="682625" indent="-171450" algn="l" rtl="0" eaLnBrk="1" fontAlgn="base" hangingPunct="1">
        <a:lnSpc>
          <a:spcPct val="100000"/>
        </a:lnSpc>
        <a:spcBef>
          <a:spcPts val="0"/>
        </a:spcBef>
        <a:spcAft>
          <a:spcPts val="300"/>
        </a:spcAft>
        <a:buClr>
          <a:srgbClr val="666666"/>
        </a:buClr>
        <a:buFont typeface="Wingdings" panose="05000000000000000000" pitchFamily="2" charset="2"/>
        <a:buChar char="§"/>
        <a:defRPr sz="1000" b="0">
          <a:solidFill>
            <a:srgbClr val="666666"/>
          </a:solidFill>
          <a:latin typeface="Trebuchet MS"/>
          <a:ea typeface="Trebuchet MS"/>
        </a:defRPr>
      </a:lvl4pPr>
      <a:lvl5pPr marL="857250" indent="-171450" algn="l" rtl="0" eaLnBrk="1" fontAlgn="base" hangingPunct="1">
        <a:lnSpc>
          <a:spcPct val="100000"/>
        </a:lnSpc>
        <a:spcBef>
          <a:spcPts val="0"/>
        </a:spcBef>
        <a:spcAft>
          <a:spcPts val="300"/>
        </a:spcAft>
        <a:buClr>
          <a:srgbClr val="666666"/>
        </a:buClr>
        <a:buFont typeface="Wingdings" panose="05000000000000000000" pitchFamily="2" charset="2"/>
        <a:buChar char="v"/>
        <a:defRPr sz="1000" b="0">
          <a:solidFill>
            <a:srgbClr val="666666"/>
          </a:solidFill>
          <a:latin typeface="Trebuchet MS"/>
          <a:ea typeface="Trebuchet MS"/>
        </a:defRPr>
      </a:lvl5pPr>
      <a:lvl6pPr marL="19399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6pPr>
      <a:lvl7pPr marL="23971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7pPr>
      <a:lvl8pPr marL="28543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8pPr>
      <a:lvl9pPr marL="33115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1" name="Rectangle 4"/>
          <p:cNvSpPr>
            <a:spLocks noGrp="1" noChangeArrowheads="1"/>
          </p:cNvSpPr>
          <p:nvPr>
            <p:ph type="body" idx="1"/>
          </p:nvPr>
        </p:nvSpPr>
        <p:spPr bwMode="auto">
          <a:xfrm>
            <a:off x="303913" y="1051560"/>
            <a:ext cx="8318500" cy="44831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Copy</a:t>
            </a:r>
          </a:p>
          <a:p>
            <a:pPr lvl="2"/>
            <a:r>
              <a:rPr lang="en-US" dirty="0"/>
              <a:t>First bullet level</a:t>
            </a:r>
          </a:p>
          <a:p>
            <a:pPr lvl="3"/>
            <a:r>
              <a:rPr lang="en-US" dirty="0"/>
              <a:t>Second bullet level</a:t>
            </a:r>
          </a:p>
          <a:p>
            <a:pPr lvl="4"/>
            <a:r>
              <a:rPr lang="en-US" dirty="0"/>
              <a:t>Third bullet level</a:t>
            </a:r>
          </a:p>
        </p:txBody>
      </p:sp>
      <p:sp>
        <p:nvSpPr>
          <p:cNvPr id="7172" name="Rectangle 5"/>
          <p:cNvSpPr>
            <a:spLocks noGrp="1" noChangeArrowheads="1"/>
          </p:cNvSpPr>
          <p:nvPr>
            <p:ph type="title"/>
          </p:nvPr>
        </p:nvSpPr>
        <p:spPr bwMode="black">
          <a:xfrm>
            <a:off x="300738" y="311151"/>
            <a:ext cx="8297862" cy="4111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Do not edit Master title layout or style</a:t>
            </a:r>
          </a:p>
        </p:txBody>
      </p:sp>
      <p:sp>
        <p:nvSpPr>
          <p:cNvPr id="1034" name="Rectangle 10"/>
          <p:cNvSpPr>
            <a:spLocks noGrp="1" noChangeArrowheads="1"/>
          </p:cNvSpPr>
          <p:nvPr>
            <p:ph type="sldNum" sz="quarter" idx="4"/>
          </p:nvPr>
        </p:nvSpPr>
        <p:spPr bwMode="auto">
          <a:xfrm>
            <a:off x="200025" y="6408532"/>
            <a:ext cx="404854" cy="282575"/>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eaLnBrk="0" hangingPunct="0">
              <a:defRPr sz="800" i="1">
                <a:solidFill>
                  <a:schemeClr val="tx2"/>
                </a:solidFill>
                <a:latin typeface="Trebuchet MS"/>
                <a:ea typeface="Trebuchet MS"/>
                <a:cs typeface="Trebuchet MS"/>
              </a:defRPr>
            </a:lvl1pPr>
          </a:lstStyle>
          <a:p>
            <a:pPr defTabSz="457200">
              <a:defRPr/>
            </a:pPr>
            <a:fld id="{2CFB216C-6265-4740-B607-2A10F99D650B}" type="slidenum">
              <a:rPr lang="en-US" smtClean="0">
                <a:solidFill>
                  <a:srgbClr val="00467F"/>
                </a:solidFill>
              </a:rPr>
              <a:pPr defTabSz="457200">
                <a:defRPr/>
              </a:pPr>
              <a:t>‹#›</a:t>
            </a:fld>
            <a:endParaRPr lang="en-US" dirty="0">
              <a:solidFill>
                <a:srgbClr val="00467F"/>
              </a:solidFill>
            </a:endParaRPr>
          </a:p>
        </p:txBody>
      </p:sp>
      <p:cxnSp>
        <p:nvCxnSpPr>
          <p:cNvPr id="10" name="Straight Connector 9"/>
          <p:cNvCxnSpPr/>
          <p:nvPr/>
        </p:nvCxnSpPr>
        <p:spPr>
          <a:xfrm>
            <a:off x="0" y="774700"/>
            <a:ext cx="9144000" cy="0"/>
          </a:xfrm>
          <a:prstGeom prst="line">
            <a:avLst/>
          </a:prstGeom>
          <a:ln w="57150">
            <a:solidFill>
              <a:srgbClr val="00467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280578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 id="2147483801" r:id="rId17"/>
    <p:sldLayoutId id="2147483802" r:id="rId18"/>
    <p:sldLayoutId id="2147483803" r:id="rId19"/>
    <p:sldLayoutId id="2147483804" r:id="rId20"/>
  </p:sldLayoutIdLst>
  <p:hf hdr="0" ftr="0" dt="0"/>
  <p:txStyles>
    <p:titleStyle>
      <a:lvl1pPr algn="l" rtl="0" eaLnBrk="1" fontAlgn="base" hangingPunct="1">
        <a:spcBef>
          <a:spcPct val="0"/>
        </a:spcBef>
        <a:spcAft>
          <a:spcPct val="0"/>
        </a:spcAft>
        <a:defRPr sz="1600" b="1">
          <a:solidFill>
            <a:schemeClr val="accent2"/>
          </a:solidFill>
          <a:latin typeface="Trebuchet MS"/>
          <a:ea typeface="Trebuchet MS"/>
          <a:cs typeface="Trebuchet MS"/>
        </a:defRPr>
      </a:lvl1pPr>
      <a:lvl2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2pPr>
      <a:lvl3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3pPr>
      <a:lvl4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4pPr>
      <a:lvl5pPr algn="l" rtl="0" eaLnBrk="1" fontAlgn="base" hangingPunct="1">
        <a:spcBef>
          <a:spcPct val="0"/>
        </a:spcBef>
        <a:spcAft>
          <a:spcPct val="0"/>
        </a:spcAft>
        <a:defRPr sz="1600" b="1">
          <a:solidFill>
            <a:srgbClr val="003366"/>
          </a:solidFill>
          <a:latin typeface="Arial" pitchFamily="-109" charset="0"/>
          <a:ea typeface="MS PGothic" pitchFamily="34" charset="-128"/>
          <a:cs typeface="ＭＳ Ｐゴシック" pitchFamily="68" charset="-128"/>
        </a:defRPr>
      </a:lvl5pPr>
      <a:lvl6pPr marL="457200" algn="l" rtl="0" eaLnBrk="1" fontAlgn="base" hangingPunct="1">
        <a:spcBef>
          <a:spcPct val="0"/>
        </a:spcBef>
        <a:spcAft>
          <a:spcPct val="0"/>
        </a:spcAft>
        <a:defRPr sz="1600" b="1">
          <a:solidFill>
            <a:schemeClr val="tx2"/>
          </a:solidFill>
          <a:latin typeface="Arial" pitchFamily="-109" charset="0"/>
        </a:defRPr>
      </a:lvl6pPr>
      <a:lvl7pPr marL="914400" algn="l" rtl="0" eaLnBrk="1" fontAlgn="base" hangingPunct="1">
        <a:spcBef>
          <a:spcPct val="0"/>
        </a:spcBef>
        <a:spcAft>
          <a:spcPct val="0"/>
        </a:spcAft>
        <a:defRPr sz="1600" b="1">
          <a:solidFill>
            <a:schemeClr val="tx2"/>
          </a:solidFill>
          <a:latin typeface="Arial" pitchFamily="-109" charset="0"/>
        </a:defRPr>
      </a:lvl7pPr>
      <a:lvl8pPr marL="1371600" algn="l" rtl="0" eaLnBrk="1" fontAlgn="base" hangingPunct="1">
        <a:spcBef>
          <a:spcPct val="0"/>
        </a:spcBef>
        <a:spcAft>
          <a:spcPct val="0"/>
        </a:spcAft>
        <a:defRPr sz="1600" b="1">
          <a:solidFill>
            <a:schemeClr val="tx2"/>
          </a:solidFill>
          <a:latin typeface="Arial" pitchFamily="-109" charset="0"/>
        </a:defRPr>
      </a:lvl8pPr>
      <a:lvl9pPr marL="1828800" algn="l" rtl="0" eaLnBrk="1" fontAlgn="base" hangingPunct="1">
        <a:spcBef>
          <a:spcPct val="0"/>
        </a:spcBef>
        <a:spcAft>
          <a:spcPct val="0"/>
        </a:spcAft>
        <a:defRPr sz="1600" b="1">
          <a:solidFill>
            <a:schemeClr val="tx2"/>
          </a:solidFill>
          <a:latin typeface="Arial" pitchFamily="-109" charset="0"/>
        </a:defRPr>
      </a:lvl9pPr>
    </p:titleStyle>
    <p:bodyStyle>
      <a:lvl1pPr marL="0" indent="0" algn="l" rtl="0" eaLnBrk="1" fontAlgn="base" hangingPunct="1">
        <a:spcBef>
          <a:spcPct val="60000"/>
        </a:spcBef>
        <a:spcAft>
          <a:spcPct val="25000"/>
        </a:spcAft>
        <a:buClr>
          <a:srgbClr val="003366"/>
        </a:buClr>
        <a:buSzPct val="130000"/>
        <a:buFont typeface="Wingdings" pitchFamily="2" charset="2"/>
        <a:buNone/>
        <a:defRPr sz="1400" b="1">
          <a:solidFill>
            <a:srgbClr val="00467F"/>
          </a:solidFill>
          <a:latin typeface="Trebuchet MS"/>
          <a:ea typeface="Trebuchet MS"/>
          <a:cs typeface="Trebuchet MS"/>
        </a:defRPr>
      </a:lvl1pPr>
      <a:lvl2pPr marL="0" indent="0" algn="l" rtl="0" eaLnBrk="1" fontAlgn="base" hangingPunct="1">
        <a:lnSpc>
          <a:spcPct val="100000"/>
        </a:lnSpc>
        <a:spcBef>
          <a:spcPct val="20000"/>
        </a:spcBef>
        <a:spcAft>
          <a:spcPct val="10000"/>
        </a:spcAft>
        <a:buClr>
          <a:schemeClr val="bg2"/>
        </a:buClr>
        <a:buSzPct val="130000"/>
        <a:buFont typeface="Wingdings" pitchFamily="2" charset="2"/>
        <a:buNone/>
        <a:defRPr sz="1200">
          <a:solidFill>
            <a:srgbClr val="666666"/>
          </a:solidFill>
          <a:latin typeface="Trebuchet MS"/>
          <a:ea typeface="Trebuchet MS"/>
          <a:cs typeface="Trebuchet MS"/>
        </a:defRPr>
      </a:lvl2pPr>
      <a:lvl3pPr marL="228600" indent="-228600" algn="l" rtl="0" eaLnBrk="1" fontAlgn="base" hangingPunct="1">
        <a:spcBef>
          <a:spcPct val="20000"/>
        </a:spcBef>
        <a:spcAft>
          <a:spcPct val="10000"/>
        </a:spcAft>
        <a:buClrTx/>
        <a:buSzPct val="75000"/>
        <a:buFont typeface="Arial"/>
        <a:buChar char="•"/>
        <a:defRPr sz="1200">
          <a:solidFill>
            <a:srgbClr val="666666"/>
          </a:solidFill>
          <a:latin typeface="Trebuchet MS"/>
          <a:ea typeface="Trebuchet MS"/>
          <a:cs typeface="Trebuchet MS"/>
        </a:defRPr>
      </a:lvl3pPr>
      <a:lvl4pPr marL="458788" indent="-230188" algn="l" rtl="0" eaLnBrk="1" fontAlgn="base" hangingPunct="1">
        <a:spcBef>
          <a:spcPct val="0"/>
        </a:spcBef>
        <a:spcAft>
          <a:spcPct val="0"/>
        </a:spcAft>
        <a:buClrTx/>
        <a:buFont typeface="Symbol" pitchFamily="18" charset="2"/>
        <a:buChar char="-"/>
        <a:defRPr sz="1200">
          <a:solidFill>
            <a:srgbClr val="666666"/>
          </a:solidFill>
          <a:latin typeface="Trebuchet MS"/>
          <a:ea typeface="Trebuchet MS"/>
        </a:defRPr>
      </a:lvl4pPr>
      <a:lvl5pPr marL="457200" indent="-228600" algn="l" rtl="0" eaLnBrk="1" fontAlgn="base" hangingPunct="1">
        <a:spcBef>
          <a:spcPct val="0"/>
        </a:spcBef>
        <a:spcAft>
          <a:spcPct val="0"/>
        </a:spcAft>
        <a:buClrTx/>
        <a:buFont typeface="Symbol" pitchFamily="18" charset="2"/>
        <a:buChar char="-"/>
        <a:defRPr sz="1200">
          <a:solidFill>
            <a:srgbClr val="666666"/>
          </a:solidFill>
          <a:latin typeface="Trebuchet MS"/>
          <a:ea typeface="Trebuchet MS"/>
        </a:defRPr>
      </a:lvl5pPr>
      <a:lvl6pPr marL="19399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6pPr>
      <a:lvl7pPr marL="23971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7pPr>
      <a:lvl8pPr marL="28543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8pPr>
      <a:lvl9pPr marL="3311525" indent="-111125" algn="l" rtl="0" eaLnBrk="1" fontAlgn="base" hangingPunct="1">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1.xml"/></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xml"/><Relationship Id="rId1" Type="http://schemas.openxmlformats.org/officeDocument/2006/relationships/slideLayout" Target="../slideLayouts/slideLayout109.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s://www.instagram.com/diostpete/" TargetMode="External"/><Relationship Id="rId1" Type="http://schemas.openxmlformats.org/officeDocument/2006/relationships/slideLayout" Target="../slideLayouts/slideLayout13.xml"/><Relationship Id="rId4" Type="http://schemas.openxmlformats.org/officeDocument/2006/relationships/image" Target="../media/image7.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59.xml"/></Relationships>
</file>

<file path=ppt/slides/_rels/slide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Layout" Target="../diagrams/layout1.xml"/><Relationship Id="rId7" Type="http://schemas.openxmlformats.org/officeDocument/2006/relationships/image" Target="../media/image9.jpeg"/><Relationship Id="rId2" Type="http://schemas.openxmlformats.org/officeDocument/2006/relationships/diagramData" Target="../diagrams/data1.xml"/><Relationship Id="rId1" Type="http://schemas.openxmlformats.org/officeDocument/2006/relationships/slideLayout" Target="../slideLayouts/slideLayout7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18.png"/><Relationship Id="rId7" Type="http://schemas.openxmlformats.org/officeDocument/2006/relationships/diagramLayout" Target="../diagrams/layout2.xml"/><Relationship Id="rId2" Type="http://schemas.openxmlformats.org/officeDocument/2006/relationships/image" Target="../media/image17.png"/><Relationship Id="rId1" Type="http://schemas.openxmlformats.org/officeDocument/2006/relationships/slideLayout" Target="../slideLayouts/slideLayout71.xml"/><Relationship Id="rId6" Type="http://schemas.openxmlformats.org/officeDocument/2006/relationships/diagramData" Target="../diagrams/data2.xml"/><Relationship Id="rId5" Type="http://schemas.openxmlformats.org/officeDocument/2006/relationships/image" Target="../media/image19.emf"/><Relationship Id="rId10" Type="http://schemas.microsoft.com/office/2007/relationships/diagramDrawing" Target="../diagrams/drawing2.xml"/><Relationship Id="rId4" Type="http://schemas.microsoft.com/office/2007/relationships/hdphoto" Target="../media/hdphoto1.wdp"/><Relationship Id="rId9" Type="http://schemas.openxmlformats.org/officeDocument/2006/relationships/diagramColors" Target="../diagrams/colors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9.xml.rels><?xml version="1.0" encoding="UTF-8" standalone="yes"?>
<Relationships xmlns="http://schemas.openxmlformats.org/package/2006/relationships"><Relationship Id="rId8" Type="http://schemas.openxmlformats.org/officeDocument/2006/relationships/image" Target="../media/image25.bin"/><Relationship Id="rId3" Type="http://schemas.openxmlformats.org/officeDocument/2006/relationships/image" Target="../media/image20.bin"/><Relationship Id="rId7" Type="http://schemas.openxmlformats.org/officeDocument/2006/relationships/image" Target="../media/image24.bin"/><Relationship Id="rId2" Type="http://schemas.openxmlformats.org/officeDocument/2006/relationships/notesSlide" Target="../notesSlides/notesSlide3.xml"/><Relationship Id="rId1" Type="http://schemas.openxmlformats.org/officeDocument/2006/relationships/slideLayout" Target="../slideLayouts/slideLayout79.xml"/><Relationship Id="rId6" Type="http://schemas.openxmlformats.org/officeDocument/2006/relationships/image" Target="../media/image23.bin"/><Relationship Id="rId5" Type="http://schemas.openxmlformats.org/officeDocument/2006/relationships/image" Target="../media/image22.bin"/><Relationship Id="rId4" Type="http://schemas.openxmlformats.org/officeDocument/2006/relationships/image" Target="../media/image21.bin"/><Relationship Id="rId9" Type="http://schemas.openxmlformats.org/officeDocument/2006/relationships/image" Target="../media/image2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a:t>
            </a:fld>
            <a:endParaRPr lang="en-US" dirty="0">
              <a:solidFill>
                <a:srgbClr val="534949"/>
              </a:solidFill>
            </a:endParaRPr>
          </a:p>
        </p:txBody>
      </p:sp>
      <p:sp>
        <p:nvSpPr>
          <p:cNvPr id="3" name="Title 2"/>
          <p:cNvSpPr>
            <a:spLocks noGrp="1"/>
          </p:cNvSpPr>
          <p:nvPr>
            <p:ph type="title"/>
          </p:nvPr>
        </p:nvSpPr>
        <p:spPr/>
        <p:txBody>
          <a:bodyPr/>
          <a:lstStyle/>
          <a:p>
            <a:pPr marL="45720" lvl="0"/>
            <a:r>
              <a:rPr lang="en-US" b="1" dirty="0"/>
              <a:t>Business Manager workshop</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600200" y="1676400"/>
            <a:ext cx="5943600" cy="3985706"/>
          </a:xfrm>
          <a:prstGeom prst="rect">
            <a:avLst/>
          </a:prstGeom>
        </p:spPr>
        <p:txBody>
          <a:bodyPr wrap="square">
            <a:spAutoFit/>
          </a:bodyPr>
          <a:lstStyle/>
          <a:p>
            <a:pPr marL="45720" lvl="0" algn="ctr"/>
            <a:r>
              <a:rPr lang="en-US" sz="3200" b="1" dirty="0">
                <a:solidFill>
                  <a:prstClr val="black"/>
                </a:solidFill>
              </a:rPr>
              <a:t>March 8, 2019</a:t>
            </a:r>
          </a:p>
          <a:p>
            <a:pPr marL="45720" lvl="0" algn="ctr"/>
            <a:endParaRPr lang="en-US" sz="800" b="1" dirty="0">
              <a:solidFill>
                <a:prstClr val="black"/>
              </a:solidFill>
            </a:endParaRPr>
          </a:p>
          <a:p>
            <a:pPr marL="45720" lvl="0"/>
            <a:r>
              <a:rPr lang="en-US" sz="3200" b="1" dirty="0">
                <a:solidFill>
                  <a:prstClr val="black"/>
                </a:solidFill>
              </a:rPr>
              <a:t>Today’s Agenda:</a:t>
            </a:r>
          </a:p>
          <a:p>
            <a:pPr marL="502920" lvl="0" indent="-457200">
              <a:buFont typeface="Arial" panose="020B0604020202020204" pitchFamily="34" charset="0"/>
              <a:buChar char="•"/>
            </a:pPr>
            <a:r>
              <a:rPr lang="en-US" sz="3200" b="1" dirty="0">
                <a:solidFill>
                  <a:prstClr val="black"/>
                </a:solidFill>
              </a:rPr>
              <a:t>Banking Proposal</a:t>
            </a:r>
          </a:p>
          <a:p>
            <a:pPr marL="502920" lvl="0" indent="-457200">
              <a:buFont typeface="Arial" panose="020B0604020202020204" pitchFamily="34" charset="0"/>
              <a:buChar char="•"/>
            </a:pPr>
            <a:r>
              <a:rPr lang="en-US" sz="3200" b="1" dirty="0">
                <a:solidFill>
                  <a:prstClr val="black"/>
                </a:solidFill>
              </a:rPr>
              <a:t>Cash Handling &amp; Credit Cards</a:t>
            </a:r>
          </a:p>
          <a:p>
            <a:pPr marL="502920" lvl="0" indent="-457200">
              <a:buFont typeface="Arial" panose="020B0604020202020204" pitchFamily="34" charset="0"/>
              <a:buChar char="•"/>
            </a:pPr>
            <a:r>
              <a:rPr lang="en-US" sz="3200" b="1" dirty="0">
                <a:solidFill>
                  <a:prstClr val="black"/>
                </a:solidFill>
              </a:rPr>
              <a:t>Payroll Accounting</a:t>
            </a:r>
          </a:p>
          <a:p>
            <a:pPr marL="502920" lvl="0" indent="-457200">
              <a:buFont typeface="Arial" panose="020B0604020202020204" pitchFamily="34" charset="0"/>
              <a:buChar char="•"/>
            </a:pPr>
            <a:r>
              <a:rPr lang="en-US" sz="3200" b="1" dirty="0">
                <a:solidFill>
                  <a:prstClr val="black"/>
                </a:solidFill>
              </a:rPr>
              <a:t>Budget Guidance</a:t>
            </a:r>
          </a:p>
          <a:p>
            <a:pPr marL="502920" lvl="0" indent="-457200">
              <a:buFont typeface="Arial" panose="020B0604020202020204" pitchFamily="34" charset="0"/>
              <a:buChar char="•"/>
            </a:pPr>
            <a:r>
              <a:rPr lang="en-US" sz="3200" b="1" dirty="0">
                <a:solidFill>
                  <a:prstClr val="black"/>
                </a:solidFill>
              </a:rPr>
              <a:t>Health Insurance Preview</a:t>
            </a:r>
          </a:p>
          <a:p>
            <a:pPr marL="45720" lvl="0" algn="ctr"/>
            <a:endParaRPr lang="en-US" sz="1200" b="1" dirty="0">
              <a:solidFill>
                <a:prstClr val="black"/>
              </a:solidFill>
            </a:endParaRPr>
          </a:p>
          <a:p>
            <a:pPr marL="45720" indent="0" algn="ctr">
              <a:buNone/>
            </a:pPr>
            <a:endParaRPr lang="en-US" sz="900" b="1" dirty="0"/>
          </a:p>
        </p:txBody>
      </p:sp>
    </p:spTree>
    <p:extLst>
      <p:ext uri="{BB962C8B-B14F-4D97-AF65-F5344CB8AC3E}">
        <p14:creationId xmlns:p14="http://schemas.microsoft.com/office/powerpoint/2010/main" val="2733060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228598" y="1295400"/>
            <a:ext cx="8763001" cy="1371600"/>
            <a:chOff x="247575" y="858734"/>
            <a:chExt cx="8763001" cy="2567831"/>
          </a:xfrm>
        </p:grpSpPr>
        <p:sp>
          <p:nvSpPr>
            <p:cNvPr id="30" name="Text Box 3"/>
            <p:cNvSpPr txBox="1">
              <a:spLocks noChangeArrowheads="1"/>
            </p:cNvSpPr>
            <p:nvPr/>
          </p:nvSpPr>
          <p:spPr bwMode="auto">
            <a:xfrm>
              <a:off x="247575" y="858734"/>
              <a:ext cx="1554480" cy="2567827"/>
            </a:xfrm>
            <a:prstGeom prst="rect">
              <a:avLst/>
            </a:prstGeom>
            <a:solidFill>
              <a:srgbClr val="00467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0"/>
                </a:spcBef>
                <a:defRPr/>
              </a:pPr>
              <a:r>
                <a:rPr lang="en-US" altLang="en-US" sz="1200" b="1" kern="0" dirty="0">
                  <a:solidFill>
                    <a:srgbClr val="FFFFFF"/>
                  </a:solidFill>
                  <a:latin typeface="Trebuchet MS" panose="020B0603020202020204" pitchFamily="34" charset="0"/>
                  <a:ea typeface="ＭＳ Ｐゴシック"/>
                </a:rPr>
                <a:t>Online ACH Fraud Control</a:t>
              </a:r>
            </a:p>
            <a:p>
              <a:pPr algn="ctr" eaLnBrk="1" hangingPunct="1">
                <a:spcBef>
                  <a:spcPct val="0"/>
                </a:spcBef>
                <a:defRPr/>
              </a:pPr>
              <a:r>
                <a:rPr lang="en-US" altLang="en-US" sz="1200" b="1" kern="0" dirty="0">
                  <a:solidFill>
                    <a:srgbClr val="FFFFFF"/>
                  </a:solidFill>
                  <a:latin typeface="Trebuchet MS" panose="020B0603020202020204" pitchFamily="34" charset="0"/>
                  <a:ea typeface="ＭＳ Ｐゴシック"/>
                </a:rPr>
                <a:t>(included in package)</a:t>
              </a:r>
            </a:p>
          </p:txBody>
        </p:sp>
        <p:sp>
          <p:nvSpPr>
            <p:cNvPr id="31" name="Text Box 4"/>
            <p:cNvSpPr txBox="1">
              <a:spLocks noChangeArrowheads="1"/>
            </p:cNvSpPr>
            <p:nvPr/>
          </p:nvSpPr>
          <p:spPr bwMode="auto">
            <a:xfrm>
              <a:off x="2335456" y="858734"/>
              <a:ext cx="6675120" cy="972661"/>
            </a:xfrm>
            <a:prstGeom prst="rect">
              <a:avLst/>
            </a:prstGeom>
            <a:noFill/>
            <a:ln>
              <a:noFill/>
            </a:ln>
          </p:spPr>
          <p:txBody>
            <a:bodyPr lIns="0"/>
            <a:lstStyle>
              <a:lvl1pPr marL="234950" indent="-2286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6350" indent="0">
                <a:spcBef>
                  <a:spcPts val="100"/>
                </a:spcBef>
                <a:spcAft>
                  <a:spcPts val="600"/>
                </a:spcAft>
                <a:buClr>
                  <a:srgbClr val="004680"/>
                </a:buClr>
                <a:buSzPct val="130000"/>
              </a:pPr>
              <a:r>
                <a:rPr lang="en-US" altLang="en-US" sz="1000" b="1" u="sng" dirty="0">
                  <a:solidFill>
                    <a:srgbClr val="004680"/>
                  </a:solidFill>
                  <a:latin typeface="Trebuchet MS" panose="020B0603020202020204" pitchFamily="34" charset="0"/>
                  <a:ea typeface="ＭＳ Ｐゴシック"/>
                </a:rPr>
                <a:t>Minimize Costs </a:t>
              </a:r>
              <a:r>
                <a:rPr lang="en-US" altLang="en-US" sz="1000" dirty="0">
                  <a:solidFill>
                    <a:srgbClr val="004680"/>
                  </a:solidFill>
                  <a:latin typeface="Trebuchet MS" panose="020B0603020202020204" pitchFamily="34" charset="0"/>
                  <a:ea typeface="ＭＳ Ｐゴシック"/>
                </a:rPr>
                <a:t>- Prevent losses before they occur so you save the time, effort and costs associated with recovering lost funds</a:t>
              </a:r>
            </a:p>
            <a:p>
              <a:pPr marL="6350" indent="0">
                <a:spcBef>
                  <a:spcPts val="100"/>
                </a:spcBef>
                <a:spcAft>
                  <a:spcPts val="600"/>
                </a:spcAft>
                <a:buClr>
                  <a:srgbClr val="004680"/>
                </a:buClr>
                <a:buSzPct val="130000"/>
              </a:pPr>
              <a:r>
                <a:rPr lang="en-US" altLang="en-US" sz="1000" b="1" u="sng" dirty="0">
                  <a:solidFill>
                    <a:srgbClr val="004680"/>
                  </a:solidFill>
                  <a:latin typeface="Trebuchet MS" panose="020B0603020202020204" pitchFamily="34" charset="0"/>
                  <a:ea typeface="ＭＳ Ｐゴシック"/>
                </a:rPr>
                <a:t>Improve Control</a:t>
              </a:r>
              <a:r>
                <a:rPr lang="en-US" altLang="en-US" sz="1000" dirty="0">
                  <a:solidFill>
                    <a:srgbClr val="004680"/>
                  </a:solidFill>
                  <a:latin typeface="Trebuchet MS" panose="020B0603020202020204" pitchFamily="34" charset="0"/>
                  <a:ea typeface="ＭＳ Ｐゴシック"/>
                </a:rPr>
                <a:t> - Review potentially unauthorized incoming ACH transactions, accept legitimate transactions and return unauthorized transactions online</a:t>
              </a:r>
            </a:p>
            <a:p>
              <a:pPr marL="6350" indent="0">
                <a:spcBef>
                  <a:spcPts val="100"/>
                </a:spcBef>
                <a:spcAft>
                  <a:spcPts val="600"/>
                </a:spcAft>
                <a:buClr>
                  <a:srgbClr val="004680"/>
                </a:buClr>
                <a:buSzPct val="130000"/>
              </a:pPr>
              <a:r>
                <a:rPr lang="en-US" altLang="en-US" sz="1000" dirty="0">
                  <a:solidFill>
                    <a:srgbClr val="004680"/>
                  </a:solidFill>
                  <a:latin typeface="Trebuchet MS" panose="020B0603020202020204" pitchFamily="34" charset="0"/>
                  <a:ea typeface="ＭＳ Ｐゴシック"/>
                </a:rPr>
                <a:t>Receive email alerts notifying you of a decision on a pending transaction requiring verification, establish authorizations from companies you do business with regularly, set flexible parameters, such as maximum dollar amount and expiration date or take no action, and rejected electronic transactions are automatically returned</a:t>
              </a:r>
            </a:p>
          </p:txBody>
        </p:sp>
        <p:sp>
          <p:nvSpPr>
            <p:cNvPr id="32" name="AutoShape 9"/>
            <p:cNvSpPr>
              <a:spLocks noChangeArrowheads="1"/>
            </p:cNvSpPr>
            <p:nvPr/>
          </p:nvSpPr>
          <p:spPr bwMode="auto">
            <a:xfrm rot="5400000">
              <a:off x="716206" y="1990196"/>
              <a:ext cx="2567827" cy="304911"/>
            </a:xfrm>
            <a:prstGeom prst="flowChartExtract">
              <a:avLst/>
            </a:prstGeom>
            <a:solidFill>
              <a:schemeClr val="bg1">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1100" kern="0" dirty="0">
                <a:solidFill>
                  <a:srgbClr val="000000"/>
                </a:solidFill>
                <a:latin typeface="Trebuchet MS" panose="020B0603020202020204" pitchFamily="34" charset="0"/>
                <a:ea typeface="ＭＳ Ｐゴシック"/>
              </a:endParaRPr>
            </a:p>
          </p:txBody>
        </p:sp>
      </p:grpSp>
      <p:sp>
        <p:nvSpPr>
          <p:cNvPr id="2" name="Title 1"/>
          <p:cNvSpPr>
            <a:spLocks noGrp="1"/>
          </p:cNvSpPr>
          <p:nvPr>
            <p:ph type="title"/>
          </p:nvPr>
        </p:nvSpPr>
        <p:spPr>
          <a:xfrm>
            <a:off x="76200" y="381000"/>
            <a:ext cx="8358283" cy="265176"/>
          </a:xfrm>
        </p:spPr>
        <p:txBody>
          <a:bodyPr/>
          <a:lstStyle/>
          <a:p>
            <a:r>
              <a:rPr lang="en-US" dirty="0"/>
              <a:t>Recommended Fraud-Prevention Solutions</a:t>
            </a:r>
          </a:p>
        </p:txBody>
      </p:sp>
      <p:grpSp>
        <p:nvGrpSpPr>
          <p:cNvPr id="12" name="Group 11"/>
          <p:cNvGrpSpPr/>
          <p:nvPr/>
        </p:nvGrpSpPr>
        <p:grpSpPr>
          <a:xfrm>
            <a:off x="228598" y="5013958"/>
            <a:ext cx="8686801" cy="1113612"/>
            <a:chOff x="247575" y="858734"/>
            <a:chExt cx="8686801" cy="2842959"/>
          </a:xfrm>
        </p:grpSpPr>
        <p:sp>
          <p:nvSpPr>
            <p:cNvPr id="13" name="Text Box 3"/>
            <p:cNvSpPr txBox="1">
              <a:spLocks noChangeArrowheads="1"/>
            </p:cNvSpPr>
            <p:nvPr/>
          </p:nvSpPr>
          <p:spPr bwMode="auto">
            <a:xfrm>
              <a:off x="247575" y="858734"/>
              <a:ext cx="1554480" cy="2567827"/>
            </a:xfrm>
            <a:prstGeom prst="rect">
              <a:avLst/>
            </a:prstGeom>
            <a:solidFill>
              <a:srgbClr val="00467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0"/>
                </a:spcBef>
                <a:defRPr/>
              </a:pPr>
              <a:r>
                <a:rPr lang="en-US" altLang="en-US" sz="1200" b="1" kern="0" dirty="0">
                  <a:solidFill>
                    <a:srgbClr val="FFFFFF"/>
                  </a:solidFill>
                  <a:latin typeface="Trebuchet MS" panose="020B0603020202020204" pitchFamily="34" charset="0"/>
                  <a:ea typeface="ＭＳ Ｐゴシック"/>
                </a:rPr>
                <a:t>Positive Pay</a:t>
              </a:r>
            </a:p>
            <a:p>
              <a:pPr algn="ctr" eaLnBrk="1" hangingPunct="1">
                <a:spcBef>
                  <a:spcPct val="0"/>
                </a:spcBef>
                <a:defRPr/>
              </a:pPr>
              <a:r>
                <a:rPr lang="en-US" altLang="en-US" sz="1200" b="1" kern="0" dirty="0">
                  <a:solidFill>
                    <a:srgbClr val="FFFFFF"/>
                  </a:solidFill>
                  <a:latin typeface="Trebuchet MS" panose="020B0603020202020204" pitchFamily="34" charset="0"/>
                  <a:ea typeface="ＭＳ Ｐゴシック"/>
                </a:rPr>
                <a:t>(fee based on volume)</a:t>
              </a:r>
            </a:p>
          </p:txBody>
        </p:sp>
        <p:sp>
          <p:nvSpPr>
            <p:cNvPr id="15" name="Text Box 4"/>
            <p:cNvSpPr txBox="1">
              <a:spLocks noChangeArrowheads="1"/>
            </p:cNvSpPr>
            <p:nvPr/>
          </p:nvSpPr>
          <p:spPr bwMode="auto">
            <a:xfrm>
              <a:off x="2259256" y="897646"/>
              <a:ext cx="6675120" cy="2804047"/>
            </a:xfrm>
            <a:prstGeom prst="rect">
              <a:avLst/>
            </a:prstGeom>
            <a:noFill/>
            <a:ln>
              <a:noFill/>
            </a:ln>
          </p:spPr>
          <p:txBody>
            <a:bodyPr lIns="0"/>
            <a:lstStyle>
              <a:lvl1pPr marL="234950" indent="-2286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57150" lvl="1" indent="0" fontAlgn="base">
                <a:spcBef>
                  <a:spcPts val="100"/>
                </a:spcBef>
                <a:spcAft>
                  <a:spcPts val="600"/>
                </a:spcAft>
                <a:buClr>
                  <a:srgbClr val="00467F"/>
                </a:buClr>
                <a:buSzPct val="130000"/>
                <a:tabLst>
                  <a:tab pos="228600" algn="l"/>
                </a:tabLst>
                <a:defRPr/>
              </a:pPr>
              <a:r>
                <a:rPr lang="en-US" altLang="en-US" sz="1000" b="1" u="sng" dirty="0">
                  <a:solidFill>
                    <a:srgbClr val="00467F"/>
                  </a:solidFill>
                  <a:latin typeface="Trebuchet MS" pitchFamily="34" charset="0"/>
                  <a:ea typeface="ＭＳ Ｐゴシック" pitchFamily="34" charset="-128"/>
                </a:rPr>
                <a:t>Reduce Losses to Fraud</a:t>
              </a:r>
              <a:r>
                <a:rPr lang="en-US" altLang="en-US" sz="1000" dirty="0">
                  <a:solidFill>
                    <a:srgbClr val="00467F"/>
                  </a:solidFill>
                  <a:latin typeface="Trebuchet MS" pitchFamily="34" charset="0"/>
                  <a:ea typeface="ＭＳ Ｐゴシック" pitchFamily="34" charset="-128"/>
                </a:rPr>
                <a:t> – Without Positive Pay, you may not have the necessary tools to identify fraudulent transactions. Additionally, significant time and expense may be required to recover funds</a:t>
              </a:r>
            </a:p>
            <a:p>
              <a:pPr marL="57150" lvl="1" indent="0" fontAlgn="base">
                <a:spcBef>
                  <a:spcPts val="100"/>
                </a:spcBef>
                <a:spcAft>
                  <a:spcPts val="600"/>
                </a:spcAft>
                <a:buClr>
                  <a:srgbClr val="00467F"/>
                </a:buClr>
                <a:buSzPct val="130000"/>
                <a:tabLst>
                  <a:tab pos="228600" algn="l"/>
                </a:tabLst>
                <a:defRPr/>
              </a:pPr>
              <a:r>
                <a:rPr lang="en-US" sz="1000" b="1" u="sng" dirty="0">
                  <a:solidFill>
                    <a:srgbClr val="00467F"/>
                  </a:solidFill>
                  <a:latin typeface="Trebuchet MS" panose="020B0603020202020204" pitchFamily="34" charset="0"/>
                </a:rPr>
                <a:t>Minimize Clerical Workload</a:t>
              </a:r>
              <a:r>
                <a:rPr lang="en-US" sz="1000" dirty="0">
                  <a:solidFill>
                    <a:srgbClr val="00467F"/>
                  </a:solidFill>
                  <a:latin typeface="Trebuchet MS" panose="020B0603020202020204" pitchFamily="34" charset="0"/>
                </a:rPr>
                <a:t> - By notifying your staff of exceptions and providing the right information, Positive Pay reduces workload and potential loss due to fraud</a:t>
              </a:r>
            </a:p>
            <a:p>
              <a:pPr marL="57150" lvl="1" indent="0" fontAlgn="base">
                <a:spcBef>
                  <a:spcPts val="100"/>
                </a:spcBef>
                <a:spcAft>
                  <a:spcPts val="600"/>
                </a:spcAft>
                <a:buClr>
                  <a:srgbClr val="00467F"/>
                </a:buClr>
                <a:buSzPct val="130000"/>
                <a:tabLst>
                  <a:tab pos="228600" algn="l"/>
                </a:tabLst>
                <a:defRPr/>
              </a:pPr>
              <a:r>
                <a:rPr lang="en-US" sz="1000" b="1" u="sng" dirty="0">
                  <a:solidFill>
                    <a:srgbClr val="00467F"/>
                  </a:solidFill>
                  <a:latin typeface="Trebuchet MS" panose="020B0603020202020204" pitchFamily="34" charset="0"/>
                </a:rPr>
                <a:t>Timely Reporting</a:t>
              </a:r>
              <a:r>
                <a:rPr lang="en-US" sz="1000" dirty="0">
                  <a:solidFill>
                    <a:srgbClr val="00467F"/>
                  </a:solidFill>
                  <a:latin typeface="Trebuchet MS" panose="020B0603020202020204" pitchFamily="34" charset="0"/>
                </a:rPr>
                <a:t> – receiving reported exceptions and having immediate access to the check images lets you make pay or return decisions quickly and more easily</a:t>
              </a:r>
            </a:p>
            <a:p>
              <a:pPr marL="57150" lvl="1" indent="0" fontAlgn="base">
                <a:spcBef>
                  <a:spcPts val="100"/>
                </a:spcBef>
                <a:spcAft>
                  <a:spcPts val="600"/>
                </a:spcAft>
                <a:buClr>
                  <a:srgbClr val="00467F"/>
                </a:buClr>
                <a:buSzPct val="130000"/>
                <a:tabLst>
                  <a:tab pos="228600" algn="l"/>
                </a:tabLst>
                <a:defRPr/>
              </a:pPr>
              <a:endParaRPr lang="en-US" sz="1000" dirty="0">
                <a:solidFill>
                  <a:srgbClr val="00467F"/>
                </a:solidFill>
                <a:latin typeface="Trebuchet MS" pitchFamily="34" charset="0"/>
                <a:ea typeface="ＭＳ Ｐゴシック" pitchFamily="34" charset="-128"/>
              </a:endParaRPr>
            </a:p>
          </p:txBody>
        </p:sp>
        <p:sp>
          <p:nvSpPr>
            <p:cNvPr id="16" name="AutoShape 9"/>
            <p:cNvSpPr>
              <a:spLocks noChangeArrowheads="1"/>
            </p:cNvSpPr>
            <p:nvPr/>
          </p:nvSpPr>
          <p:spPr bwMode="auto">
            <a:xfrm rot="5400000">
              <a:off x="716206" y="1990196"/>
              <a:ext cx="2567827" cy="304911"/>
            </a:xfrm>
            <a:prstGeom prst="flowChartExtract">
              <a:avLst/>
            </a:prstGeom>
            <a:solidFill>
              <a:schemeClr val="bg1">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1100" kern="0" dirty="0">
                <a:solidFill>
                  <a:srgbClr val="000000"/>
                </a:solidFill>
                <a:latin typeface="Trebuchet MS" panose="020B0603020202020204" pitchFamily="34" charset="0"/>
                <a:ea typeface="ＭＳ Ｐゴシック"/>
              </a:endParaRPr>
            </a:p>
          </p:txBody>
        </p:sp>
      </p:grpSp>
      <p:sp>
        <p:nvSpPr>
          <p:cNvPr id="37" name="Line 11"/>
          <p:cNvSpPr>
            <a:spLocks noChangeShapeType="1"/>
          </p:cNvSpPr>
          <p:nvPr/>
        </p:nvSpPr>
        <p:spPr bwMode="auto">
          <a:xfrm>
            <a:off x="228598" y="2971800"/>
            <a:ext cx="8787217"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lIns="0" tIns="0" rIns="0" bIns="0" anchor="b"/>
          <a:lstStyle/>
          <a:p>
            <a:pPr>
              <a:spcBef>
                <a:spcPct val="0"/>
              </a:spcBef>
            </a:pPr>
            <a:endParaRPr lang="en-US" dirty="0">
              <a:solidFill>
                <a:srgbClr val="000000"/>
              </a:solidFill>
              <a:latin typeface="Trebuchet MS" panose="020B0603020202020204" pitchFamily="34" charset="0"/>
              <a:ea typeface="ＭＳ Ｐゴシック"/>
            </a:endParaRPr>
          </a:p>
        </p:txBody>
      </p:sp>
      <p:sp>
        <p:nvSpPr>
          <p:cNvPr id="40" name="Rectangle 39"/>
          <p:cNvSpPr/>
          <p:nvPr/>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800" smtClean="0">
                <a:solidFill>
                  <a:srgbClr val="00467F"/>
                </a:solidFill>
                <a:latin typeface="Trebuchet MS"/>
                <a:ea typeface="ＭＳ Ｐゴシック" charset="0"/>
                <a:cs typeface="Trebuchet MS"/>
              </a:rPr>
              <a:pPr fontAlgn="base">
                <a:spcBef>
                  <a:spcPct val="5000"/>
                </a:spcBef>
                <a:spcAft>
                  <a:spcPct val="0"/>
                </a:spcAft>
              </a:pPr>
              <a:t>10</a:t>
            </a:fld>
            <a:endParaRPr lang="en-US" sz="800" i="1" dirty="0">
              <a:solidFill>
                <a:srgbClr val="00467F"/>
              </a:solidFill>
              <a:ea typeface="ＭＳ Ｐゴシック" charset="0"/>
            </a:endParaRPr>
          </a:p>
        </p:txBody>
      </p:sp>
      <p:grpSp>
        <p:nvGrpSpPr>
          <p:cNvPr id="20" name="Group 19"/>
          <p:cNvGrpSpPr/>
          <p:nvPr/>
        </p:nvGrpSpPr>
        <p:grpSpPr>
          <a:xfrm>
            <a:off x="228598" y="3386875"/>
            <a:ext cx="8686801" cy="1032725"/>
            <a:chOff x="247575" y="790105"/>
            <a:chExt cx="8686801" cy="2636460"/>
          </a:xfrm>
        </p:grpSpPr>
        <p:sp>
          <p:nvSpPr>
            <p:cNvPr id="21" name="Text Box 3"/>
            <p:cNvSpPr txBox="1">
              <a:spLocks noChangeArrowheads="1"/>
            </p:cNvSpPr>
            <p:nvPr/>
          </p:nvSpPr>
          <p:spPr bwMode="auto">
            <a:xfrm>
              <a:off x="247575" y="858734"/>
              <a:ext cx="1554480" cy="2567827"/>
            </a:xfrm>
            <a:prstGeom prst="rect">
              <a:avLst/>
            </a:prstGeom>
            <a:solidFill>
              <a:srgbClr val="00467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0"/>
                </a:spcBef>
                <a:defRPr/>
              </a:pPr>
              <a:r>
                <a:rPr lang="en-US" altLang="en-US" sz="1200" b="1" kern="0" dirty="0">
                  <a:solidFill>
                    <a:srgbClr val="FFFFFF"/>
                  </a:solidFill>
                  <a:latin typeface="Trebuchet MS" panose="020B0603020202020204" pitchFamily="34" charset="0"/>
                  <a:ea typeface="ＭＳ Ｐゴシック"/>
                </a:rPr>
                <a:t>Fraud Inspector</a:t>
              </a:r>
            </a:p>
            <a:p>
              <a:pPr algn="ctr" eaLnBrk="1" hangingPunct="1">
                <a:spcBef>
                  <a:spcPct val="0"/>
                </a:spcBef>
                <a:defRPr/>
              </a:pPr>
              <a:r>
                <a:rPr lang="en-US" altLang="en-US" sz="1200" b="1" kern="0" dirty="0">
                  <a:solidFill>
                    <a:srgbClr val="FFFFFF"/>
                  </a:solidFill>
                  <a:latin typeface="Trebuchet MS" panose="020B0603020202020204" pitchFamily="34" charset="0"/>
                  <a:ea typeface="ＭＳ Ｐゴシック"/>
                </a:rPr>
                <a:t>(included in package)</a:t>
              </a:r>
            </a:p>
          </p:txBody>
        </p:sp>
        <p:sp>
          <p:nvSpPr>
            <p:cNvPr id="22" name="Text Box 4"/>
            <p:cNvSpPr txBox="1">
              <a:spLocks noChangeArrowheads="1"/>
            </p:cNvSpPr>
            <p:nvPr/>
          </p:nvSpPr>
          <p:spPr bwMode="auto">
            <a:xfrm>
              <a:off x="2259256" y="790105"/>
              <a:ext cx="6675120" cy="1653526"/>
            </a:xfrm>
            <a:prstGeom prst="rect">
              <a:avLst/>
            </a:prstGeom>
            <a:noFill/>
            <a:ln>
              <a:noFill/>
            </a:ln>
          </p:spPr>
          <p:txBody>
            <a:bodyPr lIns="0"/>
            <a:lstStyle>
              <a:lvl1pPr marL="234950" indent="-2286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57150" lvl="1" indent="0" fontAlgn="base">
                <a:spcBef>
                  <a:spcPts val="100"/>
                </a:spcBef>
                <a:spcAft>
                  <a:spcPts val="600"/>
                </a:spcAft>
                <a:buClr>
                  <a:srgbClr val="00467F"/>
                </a:buClr>
                <a:buSzPct val="130000"/>
                <a:tabLst>
                  <a:tab pos="228600" algn="l"/>
                </a:tabLst>
                <a:defRPr/>
              </a:pPr>
              <a:r>
                <a:rPr lang="en-US" altLang="en-US" sz="1000" b="1" u="sng" dirty="0">
                  <a:solidFill>
                    <a:srgbClr val="00467F"/>
                  </a:solidFill>
                  <a:latin typeface="Trebuchet MS" pitchFamily="34" charset="0"/>
                  <a:ea typeface="ＭＳ Ｐゴシック" pitchFamily="34" charset="-128"/>
                </a:rPr>
                <a:t>Review Transactions</a:t>
              </a:r>
              <a:r>
                <a:rPr lang="en-US" altLang="en-US" sz="1000" dirty="0">
                  <a:solidFill>
                    <a:srgbClr val="00467F"/>
                  </a:solidFill>
                  <a:latin typeface="Trebuchet MS" pitchFamily="34" charset="0"/>
                  <a:ea typeface="ＭＳ Ｐゴシック" pitchFamily="34" charset="-128"/>
                </a:rPr>
                <a:t> - A list of paid checks from the previous business day is displayed on a dedicated screen in the Fraud Inspector service, including any available images</a:t>
              </a:r>
            </a:p>
            <a:p>
              <a:pPr marL="57150" lvl="1" indent="0" fontAlgn="base">
                <a:spcBef>
                  <a:spcPts val="100"/>
                </a:spcBef>
                <a:spcAft>
                  <a:spcPts val="600"/>
                </a:spcAft>
                <a:buClr>
                  <a:srgbClr val="00467F"/>
                </a:buClr>
                <a:buSzPct val="130000"/>
                <a:tabLst>
                  <a:tab pos="228600" algn="l"/>
                </a:tabLst>
                <a:defRPr/>
              </a:pPr>
              <a:r>
                <a:rPr lang="en-US" sz="1000" b="1" u="sng" dirty="0">
                  <a:solidFill>
                    <a:srgbClr val="00467F"/>
                  </a:solidFill>
                  <a:latin typeface="Trebuchet MS" pitchFamily="34" charset="0"/>
                  <a:ea typeface="ＭＳ Ｐゴシック" pitchFamily="34" charset="-128"/>
                </a:rPr>
                <a:t>Decision</a:t>
              </a:r>
              <a:r>
                <a:rPr lang="en-US" sz="1000" dirty="0">
                  <a:solidFill>
                    <a:srgbClr val="00467F"/>
                  </a:solidFill>
                  <a:latin typeface="Trebuchet MS" pitchFamily="34" charset="0"/>
                  <a:ea typeface="ＭＳ Ｐゴシック" pitchFamily="34" charset="-128"/>
                </a:rPr>
                <a:t> - Review the transactions displayed prior to 2:00 p.m. ET each day and direct return of any suspected fraudulent items</a:t>
              </a:r>
            </a:p>
            <a:p>
              <a:pPr marL="57150" lvl="1" indent="0" fontAlgn="base">
                <a:spcBef>
                  <a:spcPts val="100"/>
                </a:spcBef>
                <a:spcAft>
                  <a:spcPts val="600"/>
                </a:spcAft>
                <a:buClr>
                  <a:srgbClr val="00467F"/>
                </a:buClr>
                <a:buSzPct val="130000"/>
                <a:tabLst>
                  <a:tab pos="228600" algn="l"/>
                </a:tabLst>
                <a:defRPr/>
              </a:pPr>
              <a:r>
                <a:rPr lang="en-US" sz="1000" dirty="0">
                  <a:solidFill>
                    <a:srgbClr val="00467F"/>
                  </a:solidFill>
                  <a:latin typeface="Trebuchet MS" pitchFamily="34" charset="0"/>
                  <a:ea typeface="ＭＳ Ｐゴシック" pitchFamily="34" charset="-128"/>
                </a:rPr>
                <a:t>The request will process, and the funds should return to your account in one business day</a:t>
              </a:r>
            </a:p>
          </p:txBody>
        </p:sp>
        <p:sp>
          <p:nvSpPr>
            <p:cNvPr id="23" name="AutoShape 9"/>
            <p:cNvSpPr>
              <a:spLocks noChangeArrowheads="1"/>
            </p:cNvSpPr>
            <p:nvPr/>
          </p:nvSpPr>
          <p:spPr bwMode="auto">
            <a:xfrm rot="5400000">
              <a:off x="716206" y="1990196"/>
              <a:ext cx="2567827" cy="304911"/>
            </a:xfrm>
            <a:prstGeom prst="flowChartExtract">
              <a:avLst/>
            </a:prstGeom>
            <a:solidFill>
              <a:schemeClr val="bg1">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endParaRPr lang="en-US" altLang="en-US" sz="1100" kern="0" dirty="0">
                <a:solidFill>
                  <a:srgbClr val="000000"/>
                </a:solidFill>
                <a:latin typeface="Trebuchet MS" panose="020B0603020202020204" pitchFamily="34" charset="0"/>
                <a:ea typeface="ＭＳ Ｐゴシック"/>
              </a:endParaRPr>
            </a:p>
          </p:txBody>
        </p:sp>
      </p:grpSp>
      <p:sp>
        <p:nvSpPr>
          <p:cNvPr id="24" name="Line 11"/>
          <p:cNvSpPr>
            <a:spLocks noChangeShapeType="1"/>
          </p:cNvSpPr>
          <p:nvPr/>
        </p:nvSpPr>
        <p:spPr bwMode="auto">
          <a:xfrm>
            <a:off x="228598" y="4800600"/>
            <a:ext cx="8787217"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lIns="0" tIns="0" rIns="0" bIns="0" anchor="b"/>
          <a:lstStyle/>
          <a:p>
            <a:pPr>
              <a:spcBef>
                <a:spcPct val="0"/>
              </a:spcBef>
            </a:pPr>
            <a:endParaRPr lang="en-US" dirty="0">
              <a:solidFill>
                <a:srgbClr val="000000"/>
              </a:solidFill>
              <a:latin typeface="Trebuchet MS" panose="020B0603020202020204" pitchFamily="34" charset="0"/>
              <a:ea typeface="ＭＳ Ｐゴシック"/>
            </a:endParaRPr>
          </a:p>
        </p:txBody>
      </p:sp>
    </p:spTree>
    <p:extLst>
      <p:ext uri="{BB962C8B-B14F-4D97-AF65-F5344CB8AC3E}">
        <p14:creationId xmlns:p14="http://schemas.microsoft.com/office/powerpoint/2010/main" val="342828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774700"/>
            <a:ext cx="9144000" cy="0"/>
          </a:xfrm>
          <a:custGeom>
            <a:avLst/>
            <a:gdLst/>
            <a:ahLst/>
            <a:cxnLst/>
            <a:rect l="l" t="t" r="r" b="b"/>
            <a:pathLst>
              <a:path w="9144000">
                <a:moveTo>
                  <a:pt x="0" y="0"/>
                </a:moveTo>
                <a:lnTo>
                  <a:pt x="9144000" y="0"/>
                </a:lnTo>
              </a:path>
            </a:pathLst>
          </a:custGeom>
          <a:ln w="57150">
            <a:solidFill>
              <a:srgbClr val="00467F"/>
            </a:solidFill>
          </a:ln>
        </p:spPr>
        <p:txBody>
          <a:bodyPr wrap="square" lIns="0" tIns="0" rIns="0" bIns="0" rtlCol="0"/>
          <a:lstStyle/>
          <a:p>
            <a:pPr defTabSz="457200"/>
            <a:endParaRPr>
              <a:solidFill>
                <a:srgbClr val="404040"/>
              </a:solidFill>
            </a:endParaRPr>
          </a:p>
        </p:txBody>
      </p:sp>
      <p:sp>
        <p:nvSpPr>
          <p:cNvPr id="4" name="object 4"/>
          <p:cNvSpPr txBox="1"/>
          <p:nvPr/>
        </p:nvSpPr>
        <p:spPr>
          <a:xfrm>
            <a:off x="100644" y="389626"/>
            <a:ext cx="6966584" cy="246221"/>
          </a:xfrm>
          <a:prstGeom prst="rect">
            <a:avLst/>
          </a:prstGeom>
        </p:spPr>
        <p:txBody>
          <a:bodyPr vert="horz" wrap="square" lIns="0" tIns="0" rIns="0" bIns="0" rtlCol="0">
            <a:spAutoFit/>
          </a:bodyPr>
          <a:lstStyle/>
          <a:p>
            <a:pPr marL="12700" defTabSz="457200"/>
            <a:r>
              <a:rPr lang="en-US" sz="1600" b="1" spc="-25" dirty="0">
                <a:solidFill>
                  <a:srgbClr val="F58025"/>
                </a:solidFill>
                <a:latin typeface="Trebuchet MS"/>
                <a:cs typeface="Trebuchet MS"/>
              </a:rPr>
              <a:t>Are You Prepared to Combat Fraud?</a:t>
            </a:r>
            <a:endParaRPr sz="1600" dirty="0">
              <a:solidFill>
                <a:srgbClr val="404040"/>
              </a:solidFill>
              <a:latin typeface="Trebuchet MS"/>
              <a:cs typeface="Trebuchet MS"/>
            </a:endParaRPr>
          </a:p>
        </p:txBody>
      </p:sp>
      <p:sp>
        <p:nvSpPr>
          <p:cNvPr id="76" name="Rectangle 75"/>
          <p:cNvSpPr/>
          <p:nvPr/>
        </p:nvSpPr>
        <p:spPr>
          <a:xfrm>
            <a:off x="91440" y="6525915"/>
            <a:ext cx="128016" cy="128016"/>
          </a:xfrm>
          <a:prstGeom prst="rect">
            <a:avLst/>
          </a:prstGeom>
        </p:spPr>
        <p:txBody>
          <a:bodyPr wrap="none" lIns="0" tIns="0" rIns="0" bIns="0" anchor="ctr">
            <a:noAutofit/>
          </a:bodyPr>
          <a:lstStyle/>
          <a:p>
            <a:pPr fontAlgn="base">
              <a:spcBef>
                <a:spcPct val="5000"/>
              </a:spcBef>
              <a:spcAft>
                <a:spcPct val="0"/>
              </a:spcAft>
            </a:pPr>
            <a:fld id="{B34D9139-95F0-4134-AD08-32001B10FD0A}" type="slidenum">
              <a:rPr lang="en-US" sz="800" smtClean="0">
                <a:solidFill>
                  <a:srgbClr val="00467F"/>
                </a:solidFill>
                <a:latin typeface="Trebuchet MS"/>
                <a:ea typeface="ＭＳ Ｐゴシック" charset="0"/>
                <a:cs typeface="Trebuchet MS"/>
              </a:rPr>
              <a:pPr fontAlgn="base">
                <a:spcBef>
                  <a:spcPct val="5000"/>
                </a:spcBef>
                <a:spcAft>
                  <a:spcPct val="0"/>
                </a:spcAft>
              </a:pPr>
              <a:t>11</a:t>
            </a:fld>
            <a:endParaRPr lang="en-US" sz="800" i="1" dirty="0">
              <a:solidFill>
                <a:srgbClr val="00467F"/>
              </a:solidFill>
              <a:ea typeface="ＭＳ Ｐゴシック" charset="0"/>
            </a:endParaRPr>
          </a:p>
        </p:txBody>
      </p:sp>
      <p:sp>
        <p:nvSpPr>
          <p:cNvPr id="77" name="TextBox 76"/>
          <p:cNvSpPr txBox="1"/>
          <p:nvPr/>
        </p:nvSpPr>
        <p:spPr>
          <a:xfrm>
            <a:off x="147828" y="838200"/>
            <a:ext cx="8848344" cy="1754326"/>
          </a:xfrm>
          <a:prstGeom prst="rect">
            <a:avLst/>
          </a:prstGeom>
          <a:noFill/>
        </p:spPr>
        <p:txBody>
          <a:bodyPr wrap="square" rtlCol="0">
            <a:spAutoFit/>
          </a:bodyPr>
          <a:lstStyle/>
          <a:p>
            <a:r>
              <a:rPr lang="en-US" sz="1200" dirty="0">
                <a:solidFill>
                  <a:srgbClr val="404040"/>
                </a:solidFill>
                <a:latin typeface="Trebuchet MS" panose="020B0603020202020204" pitchFamily="34" charset="0"/>
              </a:rPr>
              <a:t>Technology is a double-edged sword for today’s businesses. While advancements can boost efficiency and increase the speed of doing business, they also introduce risks. And as technology becomes more advanced, aspiring fraudsters follow suit. </a:t>
            </a:r>
          </a:p>
          <a:p>
            <a:endParaRPr lang="en-US" sz="1200" dirty="0">
              <a:solidFill>
                <a:srgbClr val="404040"/>
              </a:solidFill>
              <a:latin typeface="Trebuchet MS" panose="020B0603020202020204" pitchFamily="34" charset="0"/>
            </a:endParaRPr>
          </a:p>
          <a:p>
            <a:r>
              <a:rPr lang="en-US" sz="1200" dirty="0">
                <a:solidFill>
                  <a:srgbClr val="404040"/>
                </a:solidFill>
                <a:latin typeface="Trebuchet MS" panose="020B0603020202020204" pitchFamily="34" charset="0"/>
              </a:rPr>
              <a:t>Nearly half of global organizations say they’ve been victims of fraud or economic crime during the past two years—up from 36 percent in 2016. </a:t>
            </a:r>
          </a:p>
          <a:p>
            <a:endParaRPr lang="en-US" sz="1200" dirty="0">
              <a:solidFill>
                <a:srgbClr val="404040"/>
              </a:solidFill>
              <a:latin typeface="Trebuchet MS" panose="020B0603020202020204" pitchFamily="34" charset="0"/>
            </a:endParaRPr>
          </a:p>
          <a:p>
            <a:r>
              <a:rPr lang="en-US" sz="1200" dirty="0">
                <a:solidFill>
                  <a:srgbClr val="404040"/>
                </a:solidFill>
                <a:latin typeface="Trebuchet MS" panose="020B0603020202020204" pitchFamily="34" charset="0"/>
              </a:rPr>
              <a:t>1) Not only can this have a financial impact; fraud can also hurt employee morale and brand strength. </a:t>
            </a:r>
          </a:p>
          <a:p>
            <a:r>
              <a:rPr lang="en-US" sz="1200" dirty="0">
                <a:solidFill>
                  <a:srgbClr val="404040"/>
                </a:solidFill>
                <a:latin typeface="Trebuchet MS" panose="020B0603020202020204" pitchFamily="34" charset="0"/>
              </a:rPr>
              <a:t>2) Are you and other leaders at your business doing all that you can to combat fraud?</a:t>
            </a:r>
          </a:p>
          <a:p>
            <a:endParaRPr lang="en-US" sz="1200" dirty="0">
              <a:solidFill>
                <a:srgbClr val="404040"/>
              </a:solidFill>
              <a:latin typeface="Trebuchet MS" panose="020B060302020202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455" y="2738139"/>
            <a:ext cx="8057091" cy="37216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29065" y="2504580"/>
            <a:ext cx="5618691" cy="457200"/>
          </a:xfrm>
          <a:prstGeom prst="rect">
            <a:avLst/>
          </a:prstGeom>
          <a:solidFill>
            <a:schemeClr val="bg1"/>
          </a:solidFill>
        </p:spPr>
        <p:txBody>
          <a:bodyPr wrap="square" rtlCol="0">
            <a:spAutoFit/>
          </a:bodyPr>
          <a:lstStyle/>
          <a:p>
            <a:r>
              <a:rPr lang="en-US" u="sng" dirty="0">
                <a:solidFill>
                  <a:srgbClr val="00467F"/>
                </a:solidFill>
                <a:latin typeface="Trebuchet MS" panose="020B0603020202020204" pitchFamily="34" charset="0"/>
              </a:rPr>
              <a:t>Tips for Staying Ahead of Fraud</a:t>
            </a:r>
          </a:p>
        </p:txBody>
      </p:sp>
      <p:sp>
        <p:nvSpPr>
          <p:cNvPr id="8" name="Line 11"/>
          <p:cNvSpPr>
            <a:spLocks noChangeShapeType="1"/>
          </p:cNvSpPr>
          <p:nvPr/>
        </p:nvSpPr>
        <p:spPr bwMode="auto">
          <a:xfrm>
            <a:off x="178392" y="2438400"/>
            <a:ext cx="8787217" cy="0"/>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txBody>
          <a:bodyPr lIns="0" tIns="0" rIns="0" bIns="0" anchor="b"/>
          <a:lstStyle/>
          <a:p>
            <a:pPr>
              <a:spcBef>
                <a:spcPct val="0"/>
              </a:spcBef>
            </a:pPr>
            <a:endParaRPr lang="en-US" dirty="0">
              <a:solidFill>
                <a:srgbClr val="000000"/>
              </a:solidFill>
              <a:latin typeface="Trebuchet MS" panose="020B0603020202020204" pitchFamily="34" charset="0"/>
              <a:ea typeface="ＭＳ Ｐゴシック"/>
            </a:endParaRPr>
          </a:p>
        </p:txBody>
      </p:sp>
    </p:spTree>
    <p:extLst>
      <p:ext uri="{BB962C8B-B14F-4D97-AF65-F5344CB8AC3E}">
        <p14:creationId xmlns:p14="http://schemas.microsoft.com/office/powerpoint/2010/main" val="444754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12</a:t>
            </a:fld>
            <a:endParaRPr lang="en-US" dirty="0">
              <a:solidFill>
                <a:srgbClr val="534949"/>
              </a:solidFill>
            </a:endParaRPr>
          </a:p>
        </p:txBody>
      </p:sp>
      <p:sp>
        <p:nvSpPr>
          <p:cNvPr id="3" name="Title 2"/>
          <p:cNvSpPr>
            <a:spLocks noGrp="1"/>
          </p:cNvSpPr>
          <p:nvPr>
            <p:ph type="title"/>
          </p:nvPr>
        </p:nvSpPr>
        <p:spPr/>
        <p:txBody>
          <a:bodyPr/>
          <a:lstStyle/>
          <a:p>
            <a:r>
              <a:rPr lang="en-US" dirty="0"/>
              <a:t>Best Practice: Offertory Processing</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57200" y="1676400"/>
            <a:ext cx="8382000" cy="3785652"/>
          </a:xfrm>
          <a:prstGeom prst="rect">
            <a:avLst/>
          </a:prstGeom>
        </p:spPr>
        <p:txBody>
          <a:bodyPr wrap="square">
            <a:spAutoFit/>
          </a:bodyPr>
          <a:lstStyle/>
          <a:p>
            <a:r>
              <a:rPr lang="en-US" sz="2000" dirty="0"/>
              <a:t>Basic requirements for written policies and procedures:</a:t>
            </a:r>
          </a:p>
          <a:p>
            <a:pPr marL="285750" lvl="0" indent="-285750">
              <a:buFont typeface="Arial" panose="020B0604020202020204" pitchFamily="34" charset="0"/>
              <a:buChar char="•"/>
            </a:pPr>
            <a:r>
              <a:rPr lang="en-US" sz="2000" dirty="0"/>
              <a:t>Reliance on parishioners/volunteers in all phases of the process</a:t>
            </a:r>
          </a:p>
          <a:p>
            <a:pPr marL="285750" lvl="0" indent="-285750">
              <a:buFont typeface="Arial" panose="020B0604020202020204" pitchFamily="34" charset="0"/>
              <a:buChar char="•"/>
            </a:pPr>
            <a:r>
              <a:rPr lang="en-US" sz="2000" dirty="0"/>
              <a:t>Segregation of duties</a:t>
            </a:r>
          </a:p>
          <a:p>
            <a:pPr marL="285750" lvl="0" indent="-285750">
              <a:buFont typeface="Arial" panose="020B0604020202020204" pitchFamily="34" charset="0"/>
              <a:buChar char="•"/>
            </a:pPr>
            <a:r>
              <a:rPr lang="en-US" sz="2000" dirty="0"/>
              <a:t>Timeliness of processing and deposit</a:t>
            </a:r>
          </a:p>
          <a:p>
            <a:pPr marL="285750" lvl="0" indent="-285750">
              <a:buFont typeface="Arial" panose="020B0604020202020204" pitchFamily="34" charset="0"/>
              <a:buChar char="•"/>
            </a:pPr>
            <a:r>
              <a:rPr lang="en-US" sz="2000" dirty="0"/>
              <a:t>Use of tamper-evident, plastic bags with bag control procedures at every step in the revenue process</a:t>
            </a:r>
          </a:p>
          <a:p>
            <a:pPr marL="285750" lvl="0" indent="-285750">
              <a:buFont typeface="Arial" panose="020B0604020202020204" pitchFamily="34" charset="0"/>
              <a:buChar char="•"/>
            </a:pPr>
            <a:r>
              <a:rPr lang="en-US" sz="2000" dirty="0"/>
              <a:t>Verification of bank deposits by multiple individuals</a:t>
            </a:r>
          </a:p>
          <a:p>
            <a:pPr marL="285750" lvl="0" indent="-285750">
              <a:buFont typeface="Arial" panose="020B0604020202020204" pitchFamily="34" charset="0"/>
              <a:buChar char="•"/>
            </a:pPr>
            <a:r>
              <a:rPr lang="en-US" sz="2000" dirty="0"/>
              <a:t>Recording revenue in the general ledger within 24 hours of deposit</a:t>
            </a:r>
          </a:p>
          <a:p>
            <a:pPr marL="285750" lvl="0" indent="-285750">
              <a:buFont typeface="Arial" panose="020B0604020202020204" pitchFamily="34" charset="0"/>
              <a:buChar char="•"/>
            </a:pPr>
            <a:r>
              <a:rPr lang="en-US" sz="2000" dirty="0"/>
              <a:t>Use of donations for their intended purpose</a:t>
            </a:r>
          </a:p>
          <a:p>
            <a:pPr marL="285750" lvl="0" indent="-285750">
              <a:buFont typeface="Arial" panose="020B0604020202020204" pitchFamily="34" charset="0"/>
              <a:buChar char="•"/>
            </a:pPr>
            <a:r>
              <a:rPr lang="en-US" sz="2000" dirty="0"/>
              <a:t>Monthly reconciliation of all bank accounts in time to notify the bank of any discrepancies within their stated grace period, generally less than 30 days from date of bank statement</a:t>
            </a:r>
          </a:p>
        </p:txBody>
      </p:sp>
    </p:spTree>
    <p:extLst>
      <p:ext uri="{BB962C8B-B14F-4D97-AF65-F5344CB8AC3E}">
        <p14:creationId xmlns:p14="http://schemas.microsoft.com/office/powerpoint/2010/main" val="301415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13</a:t>
            </a:fld>
            <a:endParaRPr lang="en-US" dirty="0">
              <a:solidFill>
                <a:srgbClr val="534949"/>
              </a:solidFill>
            </a:endParaRPr>
          </a:p>
        </p:txBody>
      </p:sp>
      <p:sp>
        <p:nvSpPr>
          <p:cNvPr id="3" name="Title 2"/>
          <p:cNvSpPr>
            <a:spLocks noGrp="1"/>
          </p:cNvSpPr>
          <p:nvPr>
            <p:ph type="title"/>
          </p:nvPr>
        </p:nvSpPr>
        <p:spPr/>
        <p:txBody>
          <a:bodyPr/>
          <a:lstStyle/>
          <a:p>
            <a:r>
              <a:rPr lang="en-US" dirty="0"/>
              <a:t>Payroll accounting</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981289" y="2895600"/>
            <a:ext cx="3130857" cy="1477328"/>
          </a:xfrm>
          <a:prstGeom prst="rect">
            <a:avLst/>
          </a:prstGeom>
          <a:noFill/>
        </p:spPr>
        <p:txBody>
          <a:bodyPr wrap="none" rtlCol="0">
            <a:spAutoFit/>
          </a:bodyPr>
          <a:lstStyle/>
          <a:p>
            <a:pPr algn="ctr"/>
            <a:r>
              <a:rPr lang="en-US" sz="2400" dirty="0"/>
              <a:t>Payroll Demonstration</a:t>
            </a:r>
          </a:p>
          <a:p>
            <a:pPr algn="ctr"/>
            <a:r>
              <a:rPr lang="en-US" sz="2400" dirty="0"/>
              <a:t>by</a:t>
            </a:r>
          </a:p>
          <a:p>
            <a:pPr algn="ctr"/>
            <a:r>
              <a:rPr lang="en-US" sz="2400" dirty="0"/>
              <a:t>Nicole </a:t>
            </a:r>
            <a:r>
              <a:rPr lang="en-US" sz="2400" dirty="0" err="1"/>
              <a:t>Bubolz</a:t>
            </a:r>
            <a:endParaRPr lang="en-US" sz="2400" dirty="0"/>
          </a:p>
          <a:p>
            <a:endParaRPr lang="en-US" dirty="0"/>
          </a:p>
        </p:txBody>
      </p:sp>
    </p:spTree>
    <p:extLst>
      <p:ext uri="{BB962C8B-B14F-4D97-AF65-F5344CB8AC3E}">
        <p14:creationId xmlns:p14="http://schemas.microsoft.com/office/powerpoint/2010/main" val="3945952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723229" y="3223337"/>
            <a:ext cx="7132320" cy="216549"/>
          </a:xfrm>
        </p:spPr>
        <p:txBody>
          <a:bodyPr/>
          <a:lstStyle/>
          <a:p>
            <a:r>
              <a:rPr lang="en-US" sz="1800" dirty="0">
                <a:solidFill>
                  <a:schemeClr val="tx1"/>
                </a:solidFill>
              </a:rPr>
              <a:t>SunTrust Presents Customized Banking Solutions</a:t>
            </a:r>
          </a:p>
          <a:p>
            <a:r>
              <a:rPr lang="en-US" sz="1400" dirty="0"/>
              <a:t>Discussion Material</a:t>
            </a:r>
          </a:p>
        </p:txBody>
      </p:sp>
      <p:sp>
        <p:nvSpPr>
          <p:cNvPr id="7" name="Text Placeholder 6"/>
          <p:cNvSpPr>
            <a:spLocks noGrp="1"/>
          </p:cNvSpPr>
          <p:nvPr>
            <p:ph type="body" sz="quarter" idx="10"/>
          </p:nvPr>
        </p:nvSpPr>
        <p:spPr>
          <a:xfrm>
            <a:off x="217488" y="6445249"/>
            <a:ext cx="1737360" cy="182880"/>
          </a:xfrm>
        </p:spPr>
        <p:txBody>
          <a:bodyPr>
            <a:noAutofit/>
          </a:bodyPr>
          <a:lstStyle/>
          <a:p>
            <a:r>
              <a:rPr lang="en-US" sz="1400" b="1" dirty="0"/>
              <a:t>February 22, 2019</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905000"/>
            <a:ext cx="3801685"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0109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
            <a:ext cx="5486400" cy="602633"/>
          </a:xfrm>
        </p:spPr>
        <p:txBody>
          <a:bodyPr>
            <a:noAutofit/>
          </a:bodyPr>
          <a:lstStyle/>
          <a:p>
            <a:pPr algn="ctr"/>
            <a:r>
              <a:rPr lang="en-US" dirty="0"/>
              <a:t> SunTrust Bank Exclusive Banking Program </a:t>
            </a:r>
            <a:br>
              <a:rPr lang="en-US" dirty="0"/>
            </a:br>
            <a:r>
              <a:rPr lang="en-US" dirty="0"/>
              <a:t>for </a:t>
            </a:r>
            <a:br>
              <a:rPr lang="en-US" dirty="0"/>
            </a:br>
            <a:r>
              <a:rPr lang="en-US" dirty="0"/>
              <a:t>Diocese of St. Petersburg </a:t>
            </a:r>
          </a:p>
        </p:txBody>
      </p:sp>
      <p:pic>
        <p:nvPicPr>
          <p:cNvPr id="3074" name="Picture 2" descr="Catholic Diocese of St. Petersburg">
            <a:hlinkClick r:id="rId2" tooltip="Catholic Diocese of St. Petersburg"/>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1" y="-1"/>
            <a:ext cx="685800" cy="6858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p:cNvGraphicFramePr>
            <a:graphicFrameLocks noGrp="1"/>
          </p:cNvGraphicFramePr>
          <p:nvPr>
            <p:extLst>
              <p:ext uri="{D42A27DB-BD31-4B8C-83A1-F6EECF244321}">
                <p14:modId xmlns:p14="http://schemas.microsoft.com/office/powerpoint/2010/main" val="1121719412"/>
              </p:ext>
            </p:extLst>
          </p:nvPr>
        </p:nvGraphicFramePr>
        <p:xfrm>
          <a:off x="152400" y="2270760"/>
          <a:ext cx="8915400" cy="4206240"/>
        </p:xfrm>
        <a:graphic>
          <a:graphicData uri="http://schemas.openxmlformats.org/drawingml/2006/table">
            <a:tbl>
              <a:tblPr bandRow="1">
                <a:tableStyleId>{5C22544A-7EE6-4342-B048-85BDC9FD1C3A}</a:tableStyleId>
              </a:tblPr>
              <a:tblGrid>
                <a:gridCol w="4580389">
                  <a:extLst>
                    <a:ext uri="{9D8B030D-6E8A-4147-A177-3AD203B41FA5}">
                      <a16:colId xmlns:a16="http://schemas.microsoft.com/office/drawing/2014/main" val="20000"/>
                    </a:ext>
                  </a:extLst>
                </a:gridCol>
                <a:gridCol w="4335011">
                  <a:extLst>
                    <a:ext uri="{9D8B030D-6E8A-4147-A177-3AD203B41FA5}">
                      <a16:colId xmlns:a16="http://schemas.microsoft.com/office/drawing/2014/main" val="20001"/>
                    </a:ext>
                  </a:extLst>
                </a:gridCol>
              </a:tblGrid>
              <a:tr h="701040">
                <a:tc gridSpan="2">
                  <a:txBody>
                    <a:bodyPr/>
                    <a:lstStyle/>
                    <a:p>
                      <a:pPr marL="285750" indent="-285750" algn="ctr">
                        <a:buFont typeface="Wingdings" panose="05000000000000000000" pitchFamily="2" charset="2"/>
                        <a:buChar char="Ø"/>
                      </a:pPr>
                      <a:r>
                        <a:rPr lang="en-US" sz="2000" dirty="0">
                          <a:latin typeface="Trebuchet MS" panose="020B0603020202020204" pitchFamily="34" charset="0"/>
                        </a:rPr>
                        <a:t>Designated</a:t>
                      </a:r>
                      <a:r>
                        <a:rPr lang="en-US" sz="2000" baseline="0" dirty="0">
                          <a:latin typeface="Trebuchet MS" panose="020B0603020202020204" pitchFamily="34" charset="0"/>
                        </a:rPr>
                        <a:t> Relationship Team  </a:t>
                      </a:r>
                      <a:r>
                        <a:rPr lang="en-US" sz="2000" baseline="0" dirty="0">
                          <a:solidFill>
                            <a:srgbClr val="CBCFD8"/>
                          </a:solidFill>
                          <a:latin typeface="Trebuchet MS" panose="020B0603020202020204" pitchFamily="34" charset="0"/>
                        </a:rPr>
                        <a:t>nnnnnnnnn</a:t>
                      </a:r>
                      <a:endParaRPr lang="en-US" sz="2000" dirty="0">
                        <a:solidFill>
                          <a:srgbClr val="CBCFD8"/>
                        </a:solidFill>
                        <a:latin typeface="Trebuchet MS" panose="020B0603020202020204" pitchFamily="34" charset="0"/>
                      </a:endParaRPr>
                    </a:p>
                  </a:txBody>
                  <a:tcPr/>
                </a:tc>
                <a:tc hMerge="1">
                  <a:txBody>
                    <a:bodyPr/>
                    <a:lstStyle/>
                    <a:p>
                      <a:pPr marL="285750" indent="-285750">
                        <a:buFont typeface="Wingdings" panose="05000000000000000000" pitchFamily="2" charset="2"/>
                        <a:buChar char="Ø"/>
                      </a:pPr>
                      <a:endParaRPr lang="en-US" sz="2000" dirty="0">
                        <a:latin typeface="Trebuchet MS" panose="020B0603020202020204" pitchFamily="34" charset="0"/>
                      </a:endParaRPr>
                    </a:p>
                  </a:txBody>
                  <a:tcPr/>
                </a:tc>
                <a:extLst>
                  <a:ext uri="{0D108BD9-81ED-4DB2-BD59-A6C34878D82A}">
                    <a16:rowId xmlns:a16="http://schemas.microsoft.com/office/drawing/2014/main" val="10000"/>
                  </a:ext>
                </a:extLst>
              </a:tr>
              <a:tr h="701040">
                <a:tc>
                  <a:txBody>
                    <a:bodyPr/>
                    <a:lstStyle/>
                    <a:p>
                      <a:pPr marL="285750" indent="-285750">
                        <a:buFont typeface="Wingdings" panose="05000000000000000000" pitchFamily="2" charset="2"/>
                        <a:buChar char="Ø"/>
                      </a:pPr>
                      <a:r>
                        <a:rPr lang="en-US" sz="2000" dirty="0">
                          <a:latin typeface="Trebuchet MS" panose="020B0603020202020204" pitchFamily="34" charset="0"/>
                        </a:rPr>
                        <a:t>General Banking</a:t>
                      </a:r>
                    </a:p>
                  </a:txBody>
                  <a:tcPr anchor="ctr"/>
                </a:tc>
                <a:tc>
                  <a:txBody>
                    <a:bodyPr/>
                    <a:lstStyle/>
                    <a:p>
                      <a:pPr marL="285750" indent="-285750">
                        <a:buFont typeface="Wingdings" panose="05000000000000000000" pitchFamily="2" charset="2"/>
                        <a:buChar char="Ø"/>
                      </a:pPr>
                      <a:r>
                        <a:rPr lang="en-US" sz="2000" dirty="0">
                          <a:latin typeface="Trebuchet MS" panose="020B0603020202020204" pitchFamily="34" charset="0"/>
                        </a:rPr>
                        <a:t>Cash Processing</a:t>
                      </a:r>
                    </a:p>
                  </a:txBody>
                  <a:tcPr anchor="ctr"/>
                </a:tc>
                <a:extLst>
                  <a:ext uri="{0D108BD9-81ED-4DB2-BD59-A6C34878D82A}">
                    <a16:rowId xmlns:a16="http://schemas.microsoft.com/office/drawing/2014/main" val="10001"/>
                  </a:ext>
                </a:extLst>
              </a:tr>
              <a:tr h="701040">
                <a:tc>
                  <a:txBody>
                    <a:bodyPr/>
                    <a:lstStyle/>
                    <a:p>
                      <a:pPr marL="285750" indent="-285750">
                        <a:buFont typeface="Wingdings" panose="05000000000000000000" pitchFamily="2" charset="2"/>
                        <a:buChar char="Ø"/>
                      </a:pPr>
                      <a:r>
                        <a:rPr lang="en-US" sz="2000" dirty="0">
                          <a:latin typeface="Trebuchet MS" panose="020B0603020202020204" pitchFamily="34" charset="0"/>
                        </a:rPr>
                        <a:t>Online Cash Manager </a:t>
                      </a:r>
                    </a:p>
                  </a:txBody>
                  <a:tcPr anchor="ctr"/>
                </a:tc>
                <a:tc>
                  <a:txBody>
                    <a:bodyPr/>
                    <a:lstStyle/>
                    <a:p>
                      <a:pPr marL="285750" indent="-285750">
                        <a:buFont typeface="Wingdings" panose="05000000000000000000" pitchFamily="2" charset="2"/>
                        <a:buChar char="Ø"/>
                      </a:pPr>
                      <a:r>
                        <a:rPr lang="en-US" sz="2000" dirty="0">
                          <a:latin typeface="Trebuchet MS" panose="020B0603020202020204" pitchFamily="34" charset="0"/>
                        </a:rPr>
                        <a:t>Online Check</a:t>
                      </a:r>
                      <a:r>
                        <a:rPr lang="en-US" sz="2000" baseline="0" dirty="0">
                          <a:latin typeface="Trebuchet MS" panose="020B0603020202020204" pitchFamily="34" charset="0"/>
                        </a:rPr>
                        <a:t> Deposit</a:t>
                      </a:r>
                      <a:endParaRPr lang="en-US" sz="2000" dirty="0">
                        <a:latin typeface="Trebuchet MS" panose="020B0603020202020204" pitchFamily="34" charset="0"/>
                      </a:endParaRPr>
                    </a:p>
                  </a:txBody>
                  <a:tcPr anchor="ctr"/>
                </a:tc>
                <a:extLst>
                  <a:ext uri="{0D108BD9-81ED-4DB2-BD59-A6C34878D82A}">
                    <a16:rowId xmlns:a16="http://schemas.microsoft.com/office/drawing/2014/main" val="10002"/>
                  </a:ext>
                </a:extLst>
              </a:tr>
              <a:tr h="701040">
                <a:tc>
                  <a:txBody>
                    <a:bodyPr/>
                    <a:lstStyle/>
                    <a:p>
                      <a:pPr marL="285750" indent="-285750">
                        <a:buFont typeface="Wingdings" panose="05000000000000000000" pitchFamily="2" charset="2"/>
                        <a:buChar char="Ø"/>
                      </a:pPr>
                      <a:r>
                        <a:rPr lang="en-US" sz="2000" dirty="0">
                          <a:latin typeface="Trebuchet MS" panose="020B0603020202020204" pitchFamily="34" charset="0"/>
                        </a:rPr>
                        <a:t>Online ACH Control</a:t>
                      </a:r>
                    </a:p>
                  </a:txBody>
                  <a:tcPr anchor="ctr"/>
                </a:tc>
                <a:tc>
                  <a:txBody>
                    <a:bodyPr/>
                    <a:lstStyle/>
                    <a:p>
                      <a:pPr marL="285750" indent="-285750">
                        <a:buFont typeface="Wingdings" panose="05000000000000000000" pitchFamily="2" charset="2"/>
                        <a:buChar char="Ø"/>
                      </a:pPr>
                      <a:r>
                        <a:rPr lang="en-US" sz="2000" dirty="0">
                          <a:latin typeface="Trebuchet MS" panose="020B0603020202020204" pitchFamily="34" charset="0"/>
                        </a:rPr>
                        <a:t>Fraud Control</a:t>
                      </a:r>
                    </a:p>
                  </a:txBody>
                  <a:tcPr anchor="ctr"/>
                </a:tc>
                <a:extLst>
                  <a:ext uri="{0D108BD9-81ED-4DB2-BD59-A6C34878D82A}">
                    <a16:rowId xmlns:a16="http://schemas.microsoft.com/office/drawing/2014/main" val="10003"/>
                  </a:ext>
                </a:extLst>
              </a:tr>
              <a:tr h="701040">
                <a:tc>
                  <a:txBody>
                    <a:bodyPr/>
                    <a:lstStyle/>
                    <a:p>
                      <a:pPr marL="285750" indent="-285750">
                        <a:buFont typeface="Wingdings" panose="05000000000000000000" pitchFamily="2" charset="2"/>
                        <a:buChar char="Ø"/>
                      </a:pPr>
                      <a:r>
                        <a:rPr lang="en-US" sz="2000" dirty="0">
                          <a:latin typeface="Trebuchet MS" panose="020B0603020202020204" pitchFamily="34" charset="0"/>
                        </a:rPr>
                        <a:t>ACH Origination</a:t>
                      </a:r>
                    </a:p>
                  </a:txBody>
                  <a:tcPr anchor="ctr"/>
                </a:tc>
                <a:tc>
                  <a:txBody>
                    <a:bodyPr/>
                    <a:lstStyle/>
                    <a:p>
                      <a:pPr marL="285750" indent="-285750">
                        <a:buFont typeface="Wingdings" panose="05000000000000000000" pitchFamily="2" charset="2"/>
                        <a:buChar char="Ø"/>
                      </a:pPr>
                      <a:r>
                        <a:rPr lang="en-US" sz="2000" dirty="0">
                          <a:latin typeface="Trebuchet MS" panose="020B0603020202020204" pitchFamily="34" charset="0"/>
                        </a:rPr>
                        <a:t>Earnings Credit</a:t>
                      </a:r>
                    </a:p>
                  </a:txBody>
                  <a:tcPr anchor="ctr"/>
                </a:tc>
                <a:extLst>
                  <a:ext uri="{0D108BD9-81ED-4DB2-BD59-A6C34878D82A}">
                    <a16:rowId xmlns:a16="http://schemas.microsoft.com/office/drawing/2014/main" val="10004"/>
                  </a:ext>
                </a:extLst>
              </a:tr>
              <a:tr h="701040">
                <a:tc>
                  <a:txBody>
                    <a:bodyPr/>
                    <a:lstStyle/>
                    <a:p>
                      <a:pPr marL="285750" indent="-285750">
                        <a:buFont typeface="Wingdings" panose="05000000000000000000" pitchFamily="2" charset="2"/>
                        <a:buChar char="Ø"/>
                      </a:pPr>
                      <a:r>
                        <a:rPr lang="en-US" sz="2000" dirty="0">
                          <a:latin typeface="Trebuchet MS" panose="020B0603020202020204" pitchFamily="34" charset="0"/>
                        </a:rPr>
                        <a:t>Convenient</a:t>
                      </a:r>
                      <a:r>
                        <a:rPr lang="en-US" sz="2000" baseline="0" dirty="0">
                          <a:latin typeface="Trebuchet MS" panose="020B0603020202020204" pitchFamily="34" charset="0"/>
                        </a:rPr>
                        <a:t> Branch Locations</a:t>
                      </a:r>
                      <a:endParaRPr lang="en-US" sz="2000" dirty="0">
                        <a:latin typeface="Trebuchet MS" panose="020B0603020202020204" pitchFamily="34" charset="0"/>
                      </a:endParaRPr>
                    </a:p>
                  </a:txBody>
                  <a:tcPr anchor="ctr"/>
                </a:tc>
                <a:tc>
                  <a:txBody>
                    <a:bodyPr/>
                    <a:lstStyle/>
                    <a:p>
                      <a:pPr marL="285750" indent="-285750">
                        <a:buFont typeface="Wingdings" panose="05000000000000000000" pitchFamily="2" charset="2"/>
                        <a:buChar char="Ø"/>
                      </a:pPr>
                      <a:r>
                        <a:rPr lang="en-US" sz="2000" dirty="0">
                          <a:latin typeface="Trebuchet MS" panose="020B0603020202020204" pitchFamily="34" charset="0"/>
                        </a:rPr>
                        <a:t>Coordinated Implementation Plan</a:t>
                      </a:r>
                    </a:p>
                  </a:txBody>
                  <a:tcPr anchor="ctr"/>
                </a:tc>
                <a:extLst>
                  <a:ext uri="{0D108BD9-81ED-4DB2-BD59-A6C34878D82A}">
                    <a16:rowId xmlns:a16="http://schemas.microsoft.com/office/drawing/2014/main" val="10005"/>
                  </a:ext>
                </a:extLst>
              </a:tr>
            </a:tbl>
          </a:graphicData>
        </a:graphic>
      </p:graphicFrame>
      <p:sp>
        <p:nvSpPr>
          <p:cNvPr id="11" name="Rectangle 10"/>
          <p:cNvSpPr/>
          <p:nvPr/>
        </p:nvSpPr>
        <p:spPr>
          <a:xfrm>
            <a:off x="152400" y="990600"/>
            <a:ext cx="8839200" cy="1200329"/>
          </a:xfrm>
          <a:prstGeom prst="rect">
            <a:avLst/>
          </a:prstGeom>
          <a:solidFill>
            <a:schemeClr val="accent1"/>
          </a:solidFill>
        </p:spPr>
        <p:txBody>
          <a:bodyPr wrap="square">
            <a:spAutoFit/>
          </a:bodyPr>
          <a:lstStyle/>
          <a:p>
            <a:pPr algn="ctr"/>
            <a:r>
              <a:rPr lang="en-US" sz="2400" b="1" kern="0" dirty="0">
                <a:solidFill>
                  <a:srgbClr val="FFFFFF"/>
                </a:solidFill>
                <a:latin typeface="Trebuchet MS" panose="020B0603020202020204" pitchFamily="34" charset="0"/>
                <a:ea typeface="ＭＳ Ｐゴシック" charset="0"/>
              </a:rPr>
              <a:t>No Cost Banking Package </a:t>
            </a:r>
          </a:p>
          <a:p>
            <a:pPr algn="ctr"/>
            <a:r>
              <a:rPr lang="en-US" sz="2400" b="1" kern="0" dirty="0">
                <a:solidFill>
                  <a:srgbClr val="FFFFFF"/>
                </a:solidFill>
                <a:latin typeface="Trebuchet MS" panose="020B0603020202020204" pitchFamily="34" charset="0"/>
                <a:ea typeface="ＭＳ Ｐゴシック" charset="0"/>
              </a:rPr>
              <a:t>for the </a:t>
            </a:r>
          </a:p>
          <a:p>
            <a:pPr algn="ctr"/>
            <a:r>
              <a:rPr lang="en-US" sz="2400" b="1" kern="0" dirty="0">
                <a:solidFill>
                  <a:srgbClr val="FFFFFF"/>
                </a:solidFill>
                <a:latin typeface="Trebuchet MS" panose="020B0603020202020204" pitchFamily="34" charset="0"/>
                <a:ea typeface="ＭＳ Ｐゴシック" charset="0"/>
              </a:rPr>
              <a:t>Diocese of St. Petersburg Participating Entities</a:t>
            </a:r>
            <a:endParaRPr lang="en-US" sz="2400" dirty="0">
              <a:solidFill>
                <a:srgbClr val="00467F"/>
              </a:solidFill>
            </a:endParaRPr>
          </a:p>
        </p:txBody>
      </p:sp>
      <p:pic>
        <p:nvPicPr>
          <p:cNvPr id="16" name="Picture 15" descr="STI Preferred 12-Ray#47F631.wmf"/>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62647" y="152400"/>
            <a:ext cx="876553" cy="516325"/>
          </a:xfrm>
          <a:prstGeom prst="rect">
            <a:avLst/>
          </a:prstGeom>
        </p:spPr>
      </p:pic>
    </p:spTree>
    <p:extLst>
      <p:ext uri="{BB962C8B-B14F-4D97-AF65-F5344CB8AC3E}">
        <p14:creationId xmlns:p14="http://schemas.microsoft.com/office/powerpoint/2010/main" val="2007315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7967"/>
            <a:ext cx="8961120" cy="265176"/>
          </a:xfrm>
        </p:spPr>
        <p:txBody>
          <a:bodyPr/>
          <a:lstStyle/>
          <a:p>
            <a:r>
              <a:rPr lang="en-US" dirty="0"/>
              <a:t>Branches Location Proximity</a:t>
            </a:r>
          </a:p>
        </p:txBody>
      </p:sp>
      <p:sp>
        <p:nvSpPr>
          <p:cNvPr id="32" name="Slide Number Placeholder 2"/>
          <p:cNvSpPr txBox="1">
            <a:spLocks/>
          </p:cNvSpPr>
          <p:nvPr/>
        </p:nvSpPr>
        <p:spPr>
          <a:xfrm>
            <a:off x="114961" y="6514862"/>
            <a:ext cx="404854" cy="282575"/>
          </a:xfrm>
          <a:prstGeom prst="rect">
            <a:avLst/>
          </a:prstGeom>
        </p:spPr>
        <p:txBody>
          <a:bodyPr/>
          <a:lstStyle>
            <a:defPPr>
              <a:defRPr lang="en-US"/>
            </a:defPPr>
            <a:lvl1pPr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1pPr>
            <a:lvl2pPr marL="457200"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2pPr>
            <a:lvl3pPr marL="914400"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3pPr>
            <a:lvl4pPr marL="1371600"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4pPr>
            <a:lvl5pPr marL="1828800"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5pPr>
            <a:lvl6pPr marL="2286000" algn="l" defTabSz="457200" rtl="0" eaLnBrk="1" latinLnBrk="0" hangingPunct="1">
              <a:defRPr sz="700" i="1" kern="1200">
                <a:solidFill>
                  <a:schemeClr val="tx1"/>
                </a:solidFill>
                <a:latin typeface="Arial" charset="0"/>
                <a:ea typeface="ＭＳ Ｐゴシック" charset="0"/>
                <a:cs typeface="ＭＳ Ｐゴシック" charset="0"/>
              </a:defRPr>
            </a:lvl6pPr>
            <a:lvl7pPr marL="2743200" algn="l" defTabSz="457200" rtl="0" eaLnBrk="1" latinLnBrk="0" hangingPunct="1">
              <a:defRPr sz="700" i="1" kern="1200">
                <a:solidFill>
                  <a:schemeClr val="tx1"/>
                </a:solidFill>
                <a:latin typeface="Arial" charset="0"/>
                <a:ea typeface="ＭＳ Ｐゴシック" charset="0"/>
                <a:cs typeface="ＭＳ Ｐゴシック" charset="0"/>
              </a:defRPr>
            </a:lvl7pPr>
            <a:lvl8pPr marL="3200400" algn="l" defTabSz="457200" rtl="0" eaLnBrk="1" latinLnBrk="0" hangingPunct="1">
              <a:defRPr sz="700" i="1" kern="1200">
                <a:solidFill>
                  <a:schemeClr val="tx1"/>
                </a:solidFill>
                <a:latin typeface="Arial" charset="0"/>
                <a:ea typeface="ＭＳ Ｐゴシック" charset="0"/>
                <a:cs typeface="ＭＳ Ｐゴシック" charset="0"/>
              </a:defRPr>
            </a:lvl8pPr>
            <a:lvl9pPr marL="3657600" algn="l" defTabSz="457200" rtl="0" eaLnBrk="1" latinLnBrk="0" hangingPunct="1">
              <a:defRPr sz="700" i="1" kern="1200">
                <a:solidFill>
                  <a:schemeClr val="tx1"/>
                </a:solidFill>
                <a:latin typeface="Arial" charset="0"/>
                <a:ea typeface="ＭＳ Ｐゴシック" charset="0"/>
                <a:cs typeface="ＭＳ Ｐゴシック" charset="0"/>
              </a:defRPr>
            </a:lvl9pPr>
          </a:lstStyle>
          <a:p>
            <a:pPr>
              <a:defRPr/>
            </a:pPr>
            <a:fld id="{2CFB216C-6265-4740-B607-2A10F99D650B}" type="slidenum">
              <a:rPr lang="en-US" i="0" smtClean="0">
                <a:solidFill>
                  <a:srgbClr val="00467F"/>
                </a:solidFill>
              </a:rPr>
              <a:pPr>
                <a:defRPr/>
              </a:pPr>
              <a:t>4</a:t>
            </a:fld>
            <a:endParaRPr lang="en-US" i="0" dirty="0">
              <a:solidFill>
                <a:srgbClr val="00467F"/>
              </a:solidFill>
            </a:endParaRPr>
          </a:p>
        </p:txBody>
      </p:sp>
      <p:grpSp>
        <p:nvGrpSpPr>
          <p:cNvPr id="33" name="Group 32"/>
          <p:cNvGrpSpPr/>
          <p:nvPr/>
        </p:nvGrpSpPr>
        <p:grpSpPr>
          <a:xfrm>
            <a:off x="2377440" y="972320"/>
            <a:ext cx="4389120" cy="274320"/>
            <a:chOff x="91440" y="817052"/>
            <a:chExt cx="4389120" cy="274320"/>
          </a:xfrm>
        </p:grpSpPr>
        <p:sp>
          <p:nvSpPr>
            <p:cNvPr id="34" name="Rectangle 33"/>
            <p:cNvSpPr>
              <a:spLocks noChangeArrowheads="1"/>
            </p:cNvSpPr>
            <p:nvPr/>
          </p:nvSpPr>
          <p:spPr bwMode="gray">
            <a:xfrm>
              <a:off x="91440" y="817052"/>
              <a:ext cx="4114800" cy="274320"/>
            </a:xfrm>
            <a:prstGeom prst="rect">
              <a:avLst/>
            </a:prstGeom>
            <a:noFill/>
            <a:effectLst/>
          </p:spPr>
          <p:txBody>
            <a:bodyPr lIns="0" rIns="0" anchor="ctr"/>
            <a:lstStyle/>
            <a:p>
              <a:pPr marL="112713" indent="-112713" algn="ctr" defTabSz="820738" eaLnBrk="0" fontAlgn="base" hangingPunct="0">
                <a:lnSpc>
                  <a:spcPct val="85000"/>
                </a:lnSpc>
                <a:spcBef>
                  <a:spcPts val="300"/>
                </a:spcBef>
                <a:spcAft>
                  <a:spcPct val="0"/>
                </a:spcAft>
                <a:buClr>
                  <a:srgbClr val="718DAE"/>
                </a:buClr>
                <a:tabLst>
                  <a:tab pos="112713" algn="l"/>
                </a:tabLst>
              </a:pPr>
              <a:r>
                <a:rPr lang="en-US" sz="1300" b="1" kern="0" dirty="0">
                  <a:solidFill>
                    <a:srgbClr val="00467F"/>
                  </a:solidFill>
                  <a:latin typeface="Trebuchet MS" panose="020B0603020202020204" pitchFamily="34" charset="0"/>
                  <a:ea typeface="ＭＳ Ｐゴシック" charset="0"/>
                </a:rPr>
                <a:t>Branches Location Proximity </a:t>
              </a:r>
            </a:p>
          </p:txBody>
        </p:sp>
        <p:sp>
          <p:nvSpPr>
            <p:cNvPr id="35" name="Line 3"/>
            <p:cNvSpPr>
              <a:spLocks noChangeShapeType="1"/>
            </p:cNvSpPr>
            <p:nvPr/>
          </p:nvSpPr>
          <p:spPr bwMode="auto">
            <a:xfrm flipV="1">
              <a:off x="91440" y="1080990"/>
              <a:ext cx="4389120" cy="0"/>
            </a:xfrm>
            <a:prstGeom prst="line">
              <a:avLst/>
            </a:prstGeom>
            <a:noFill/>
            <a:ln w="19050">
              <a:solidFill>
                <a:srgbClr val="404040"/>
              </a:solidFill>
              <a:round/>
              <a:headEnd/>
              <a:tailEnd/>
            </a:ln>
          </p:spPr>
          <p:txBody>
            <a:bodyPr/>
            <a:lstStyle/>
            <a:p>
              <a:pPr fontAlgn="base">
                <a:spcBef>
                  <a:spcPct val="5000"/>
                </a:spcBef>
                <a:spcAft>
                  <a:spcPct val="0"/>
                </a:spcAft>
              </a:pPr>
              <a:endParaRPr lang="en-US" sz="1200" dirty="0">
                <a:solidFill>
                  <a:srgbClr val="00467F"/>
                </a:solidFill>
                <a:latin typeface="Trebuchet MS"/>
                <a:ea typeface="Trebuchet MS"/>
              </a:endParaRPr>
            </a:p>
          </p:txBody>
        </p:sp>
      </p:grpSp>
      <p:graphicFrame>
        <p:nvGraphicFramePr>
          <p:cNvPr id="36" name="Table 35"/>
          <p:cNvGraphicFramePr>
            <a:graphicFrameLocks noGrp="1"/>
          </p:cNvGraphicFramePr>
          <p:nvPr>
            <p:extLst>
              <p:ext uri="{D42A27DB-BD31-4B8C-83A1-F6EECF244321}">
                <p14:modId xmlns:p14="http://schemas.microsoft.com/office/powerpoint/2010/main" val="2740161795"/>
              </p:ext>
            </p:extLst>
          </p:nvPr>
        </p:nvGraphicFramePr>
        <p:xfrm>
          <a:off x="2336519" y="1319534"/>
          <a:ext cx="4470962" cy="1295400"/>
        </p:xfrm>
        <a:graphic>
          <a:graphicData uri="http://schemas.openxmlformats.org/drawingml/2006/table">
            <a:tbl>
              <a:tblPr bandRow="1">
                <a:tableStyleId>{5C22544A-7EE6-4342-B048-85BDC9FD1C3A}</a:tableStyleId>
              </a:tblPr>
              <a:tblGrid>
                <a:gridCol w="2261163">
                  <a:extLst>
                    <a:ext uri="{9D8B030D-6E8A-4147-A177-3AD203B41FA5}">
                      <a16:colId xmlns:a16="http://schemas.microsoft.com/office/drawing/2014/main" val="20000"/>
                    </a:ext>
                  </a:extLst>
                </a:gridCol>
                <a:gridCol w="2209799">
                  <a:extLst>
                    <a:ext uri="{9D8B030D-6E8A-4147-A177-3AD203B41FA5}">
                      <a16:colId xmlns:a16="http://schemas.microsoft.com/office/drawing/2014/main" val="20001"/>
                    </a:ext>
                  </a:extLst>
                </a:gridCol>
              </a:tblGrid>
              <a:tr h="165265">
                <a:tc>
                  <a:txBody>
                    <a:bodyPr/>
                    <a:lstStyle/>
                    <a:p>
                      <a:r>
                        <a:rPr lang="en-US" sz="1100" b="1" dirty="0">
                          <a:solidFill>
                            <a:schemeClr val="bg1"/>
                          </a:solidFill>
                          <a:latin typeface="Trebuchet MS" panose="020B0603020202020204" pitchFamily="34" charset="0"/>
                        </a:rPr>
                        <a:t>#</a:t>
                      </a:r>
                      <a:r>
                        <a:rPr lang="en-US" sz="1100" b="1" baseline="0" dirty="0">
                          <a:solidFill>
                            <a:schemeClr val="bg1"/>
                          </a:solidFill>
                          <a:latin typeface="Trebuchet MS" panose="020B0603020202020204" pitchFamily="34" charset="0"/>
                        </a:rPr>
                        <a:t> of Diocese Locations</a:t>
                      </a:r>
                      <a:endParaRPr lang="en-US" sz="1100" b="1" dirty="0">
                        <a:solidFill>
                          <a:schemeClr val="bg1"/>
                        </a:solidFill>
                        <a:latin typeface="Trebuchet MS" panose="020B060302020202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tx1"/>
                    </a:solidFill>
                  </a:tcPr>
                </a:tc>
                <a:tc>
                  <a:txBody>
                    <a:bodyPr/>
                    <a:lstStyle/>
                    <a:p>
                      <a:pPr algn="ctr"/>
                      <a:r>
                        <a:rPr lang="en-US" sz="1100" dirty="0">
                          <a:solidFill>
                            <a:srgbClr val="404040"/>
                          </a:solidFill>
                          <a:latin typeface="Trebuchet MS" panose="020B0603020202020204" pitchFamily="34" charset="0"/>
                        </a:rPr>
                        <a:t>137</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165265">
                <a:tc>
                  <a:txBody>
                    <a:bodyPr/>
                    <a:lstStyle/>
                    <a:p>
                      <a:r>
                        <a:rPr lang="en-US" sz="1100" b="1" dirty="0">
                          <a:solidFill>
                            <a:schemeClr val="bg1"/>
                          </a:solidFill>
                          <a:latin typeface="Trebuchet MS" panose="020B0603020202020204" pitchFamily="34" charset="0"/>
                        </a:rPr>
                        <a:t>Average Distance</a:t>
                      </a:r>
                    </a:p>
                  </a:txBody>
                  <a:tcPr anchor="ctr">
                    <a:lnL w="12700" cap="flat" cmpd="sng" algn="ctr">
                      <a:solidFill>
                        <a:schemeClr val="tx1"/>
                      </a:solidFill>
                      <a:prstDash val="solid"/>
                      <a:round/>
                      <a:headEnd type="none" w="med" len="med"/>
                      <a:tailEnd type="none" w="med" len="med"/>
                    </a:lnL>
                    <a:solidFill>
                      <a:schemeClr val="tx1"/>
                    </a:solidFill>
                  </a:tcPr>
                </a:tc>
                <a:tc>
                  <a:txBody>
                    <a:bodyPr/>
                    <a:lstStyle/>
                    <a:p>
                      <a:pPr algn="ctr"/>
                      <a:r>
                        <a:rPr lang="en-US" sz="1100" dirty="0">
                          <a:solidFill>
                            <a:srgbClr val="404040"/>
                          </a:solidFill>
                          <a:latin typeface="Trebuchet MS" panose="020B0603020202020204" pitchFamily="34" charset="0"/>
                        </a:rPr>
                        <a:t>1.64 miles</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165265">
                <a:tc>
                  <a:txBody>
                    <a:bodyPr/>
                    <a:lstStyle/>
                    <a:p>
                      <a:r>
                        <a:rPr lang="en-US" sz="1100" b="1" dirty="0">
                          <a:solidFill>
                            <a:schemeClr val="bg1"/>
                          </a:solidFill>
                          <a:latin typeface="Trebuchet MS" panose="020B0603020202020204" pitchFamily="34" charset="0"/>
                        </a:rPr>
                        <a:t>Closest Branch </a:t>
                      </a:r>
                    </a:p>
                  </a:txBody>
                  <a:tcPr anchor="ctr">
                    <a:lnL w="12700" cap="flat" cmpd="sng" algn="ctr">
                      <a:solidFill>
                        <a:schemeClr val="tx1"/>
                      </a:solidFill>
                      <a:prstDash val="solid"/>
                      <a:round/>
                      <a:headEnd type="none" w="med" len="med"/>
                      <a:tailEnd type="none" w="med" len="med"/>
                    </a:lnL>
                    <a:solidFill>
                      <a:schemeClr val="tx1"/>
                    </a:solidFill>
                  </a:tcPr>
                </a:tc>
                <a:tc>
                  <a:txBody>
                    <a:bodyPr/>
                    <a:lstStyle/>
                    <a:p>
                      <a:pPr algn="ctr"/>
                      <a:r>
                        <a:rPr lang="en-US" sz="1100" dirty="0">
                          <a:solidFill>
                            <a:srgbClr val="404040"/>
                          </a:solidFill>
                          <a:latin typeface="Trebuchet MS" panose="020B0603020202020204" pitchFamily="34" charset="0"/>
                        </a:rPr>
                        <a:t>0.06 miles</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65265">
                <a:tc>
                  <a:txBody>
                    <a:bodyPr/>
                    <a:lstStyle/>
                    <a:p>
                      <a:r>
                        <a:rPr lang="en-US" sz="1100" b="1" dirty="0">
                          <a:solidFill>
                            <a:schemeClr val="bg1"/>
                          </a:solidFill>
                          <a:latin typeface="Trebuchet MS" panose="020B0603020202020204" pitchFamily="34" charset="0"/>
                        </a:rPr>
                        <a:t>Furthest Branch</a:t>
                      </a:r>
                    </a:p>
                  </a:txBody>
                  <a:tcPr anchor="ctr">
                    <a:lnL w="12700" cap="flat" cmpd="sng" algn="ctr">
                      <a:solidFill>
                        <a:schemeClr val="tx1"/>
                      </a:solidFill>
                      <a:prstDash val="solid"/>
                      <a:round/>
                      <a:headEnd type="none" w="med" len="med"/>
                      <a:tailEnd type="none" w="med" len="med"/>
                    </a:lnL>
                    <a:solidFill>
                      <a:schemeClr val="tx1"/>
                    </a:solidFill>
                  </a:tcPr>
                </a:tc>
                <a:tc>
                  <a:txBody>
                    <a:bodyPr/>
                    <a:lstStyle/>
                    <a:p>
                      <a:pPr algn="ctr"/>
                      <a:r>
                        <a:rPr lang="en-US" sz="1100" dirty="0">
                          <a:solidFill>
                            <a:srgbClr val="404040"/>
                          </a:solidFill>
                          <a:latin typeface="Trebuchet MS" panose="020B0603020202020204" pitchFamily="34" charset="0"/>
                        </a:rPr>
                        <a:t>6.82 miles</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65265">
                <a:tc>
                  <a:txBody>
                    <a:bodyPr/>
                    <a:lstStyle/>
                    <a:p>
                      <a:r>
                        <a:rPr lang="en-US" sz="1100" b="1" dirty="0">
                          <a:solidFill>
                            <a:schemeClr val="bg1"/>
                          </a:solidFill>
                          <a:latin typeface="Trebuchet MS" panose="020B0603020202020204" pitchFamily="34" charset="0"/>
                        </a:rPr>
                        <a:t>% </a:t>
                      </a:r>
                      <a:r>
                        <a:rPr lang="en-US" sz="1100" b="1">
                          <a:solidFill>
                            <a:schemeClr val="bg1"/>
                          </a:solidFill>
                          <a:latin typeface="Trebuchet MS" panose="020B0603020202020204" pitchFamily="34" charset="0"/>
                        </a:rPr>
                        <a:t>under 3 miles</a:t>
                      </a:r>
                      <a:r>
                        <a:rPr lang="en-US" sz="1100" b="1" baseline="0">
                          <a:solidFill>
                            <a:schemeClr val="bg1"/>
                          </a:solidFill>
                          <a:latin typeface="Trebuchet MS" panose="020B0603020202020204" pitchFamily="34" charset="0"/>
                        </a:rPr>
                        <a:t> </a:t>
                      </a:r>
                      <a:r>
                        <a:rPr lang="en-US" sz="1100" b="1" baseline="0" dirty="0">
                          <a:solidFill>
                            <a:schemeClr val="bg1"/>
                          </a:solidFill>
                          <a:latin typeface="Trebuchet MS" panose="020B0603020202020204" pitchFamily="34" charset="0"/>
                        </a:rPr>
                        <a:t>away</a:t>
                      </a:r>
                      <a:endParaRPr lang="en-US" sz="1100" b="1" dirty="0">
                        <a:solidFill>
                          <a:schemeClr val="bg1"/>
                        </a:solidFill>
                        <a:latin typeface="Trebuchet MS" panose="020B0603020202020204" pitchFamily="34" charset="0"/>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100" dirty="0">
                          <a:solidFill>
                            <a:srgbClr val="404040"/>
                          </a:solidFill>
                          <a:latin typeface="Trebuchet MS" panose="020B0603020202020204" pitchFamily="34" charset="0"/>
                        </a:rPr>
                        <a:t>88.3%</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37" name="Table 36"/>
          <p:cNvGraphicFramePr>
            <a:graphicFrameLocks noGrp="1"/>
          </p:cNvGraphicFramePr>
          <p:nvPr>
            <p:extLst>
              <p:ext uri="{D42A27DB-BD31-4B8C-83A1-F6EECF244321}">
                <p14:modId xmlns:p14="http://schemas.microsoft.com/office/powerpoint/2010/main" val="1461761657"/>
              </p:ext>
            </p:extLst>
          </p:nvPr>
        </p:nvGraphicFramePr>
        <p:xfrm>
          <a:off x="190500" y="3048000"/>
          <a:ext cx="8763000" cy="3118749"/>
        </p:xfrm>
        <a:graphic>
          <a:graphicData uri="http://schemas.openxmlformats.org/drawingml/2006/table">
            <a:tbl>
              <a:tblPr firstRow="1" bandRow="1">
                <a:tableStyleId>{9D7B26C5-4107-4FEC-AEDC-1716B250A1EF}</a:tableStyleId>
              </a:tblPr>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251460">
                <a:tc>
                  <a:txBody>
                    <a:bodyPr/>
                    <a:lstStyle/>
                    <a:p>
                      <a:pPr algn="ctr"/>
                      <a:r>
                        <a:rPr lang="en-US" sz="1050" dirty="0">
                          <a:latin typeface="Trebuchet MS" panose="020B0603020202020204" pitchFamily="34" charset="0"/>
                        </a:rPr>
                        <a:t>St. Petersburg</a:t>
                      </a:r>
                      <a:r>
                        <a:rPr lang="en-US" sz="1050" baseline="0" dirty="0">
                          <a:latin typeface="Trebuchet MS" panose="020B0603020202020204" pitchFamily="34" charset="0"/>
                        </a:rPr>
                        <a:t> Dioceses &amp; Related Entities</a:t>
                      </a:r>
                      <a:endParaRPr lang="en-US" sz="1050" dirty="0">
                        <a:latin typeface="Trebuchet MS" panose="020B0603020202020204" pitchFamily="34" charset="0"/>
                      </a:endParaRPr>
                    </a:p>
                  </a:txBody>
                  <a:tcPr anchor="ctr"/>
                </a:tc>
                <a:tc>
                  <a:txBody>
                    <a:bodyPr/>
                    <a:lstStyle/>
                    <a:p>
                      <a:pPr algn="ctr"/>
                      <a:r>
                        <a:rPr lang="en-US" sz="1050" dirty="0">
                          <a:latin typeface="Trebuchet MS" panose="020B0603020202020204" pitchFamily="34" charset="0"/>
                        </a:rPr>
                        <a:t>SunTrust</a:t>
                      </a:r>
                      <a:r>
                        <a:rPr lang="en-US" sz="1050" baseline="0" dirty="0">
                          <a:latin typeface="Trebuchet MS" panose="020B0603020202020204" pitchFamily="34" charset="0"/>
                        </a:rPr>
                        <a:t> Location</a:t>
                      </a:r>
                      <a:endParaRPr lang="en-US" sz="1050" dirty="0">
                        <a:latin typeface="Trebuchet MS" panose="020B0603020202020204" pitchFamily="34" charset="0"/>
                      </a:endParaRPr>
                    </a:p>
                  </a:txBody>
                  <a:tcPr anchor="ctr"/>
                </a:tc>
                <a:tc>
                  <a:txBody>
                    <a:bodyPr/>
                    <a:lstStyle/>
                    <a:p>
                      <a:pPr algn="ctr"/>
                      <a:r>
                        <a:rPr lang="en-US" sz="1050" dirty="0">
                          <a:latin typeface="Trebuchet MS" panose="020B0603020202020204" pitchFamily="34" charset="0"/>
                        </a:rPr>
                        <a:t>Distance (miles)</a:t>
                      </a:r>
                    </a:p>
                  </a:txBody>
                  <a:tcPr anchor="ctr"/>
                </a:tc>
                <a:extLst>
                  <a:ext uri="{0D108BD9-81ED-4DB2-BD59-A6C34878D82A}">
                    <a16:rowId xmlns:a16="http://schemas.microsoft.com/office/drawing/2014/main" val="10000"/>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St. Paul Catholic Church</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Carrollwood</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0.06</a:t>
                      </a:r>
                    </a:p>
                  </a:txBody>
                  <a:tcPr marL="9525" marR="9525" marT="9525" marB="0" anchor="ctr"/>
                </a:tc>
                <a:extLst>
                  <a:ext uri="{0D108BD9-81ED-4DB2-BD59-A6C34878D82A}">
                    <a16:rowId xmlns:a16="http://schemas.microsoft.com/office/drawing/2014/main" val="10001"/>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St. Paul ECC</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Carrollwood</a:t>
                      </a:r>
                    </a:p>
                  </a:txBody>
                  <a:tcPr marL="9525" marR="9525" marT="9525" marB="0" anchor="ctr"/>
                </a:tc>
                <a:tc>
                  <a:txBody>
                    <a:bodyPr/>
                    <a:lstStyle/>
                    <a:p>
                      <a:pPr algn="ctr" fontAlgn="ctr"/>
                      <a:r>
                        <a:rPr lang="en-US" sz="1100" b="0" i="0" u="none" strike="noStrike">
                          <a:solidFill>
                            <a:srgbClr val="000000"/>
                          </a:solidFill>
                          <a:effectLst/>
                          <a:latin typeface="Trebuchet MS" panose="020B0603020202020204" pitchFamily="34" charset="0"/>
                        </a:rPr>
                        <a:t>0.06</a:t>
                      </a:r>
                    </a:p>
                  </a:txBody>
                  <a:tcPr marL="9525" marR="9525" marT="9525" marB="0" anchor="ctr"/>
                </a:tc>
                <a:extLst>
                  <a:ext uri="{0D108BD9-81ED-4DB2-BD59-A6C34878D82A}">
                    <a16:rowId xmlns:a16="http://schemas.microsoft.com/office/drawing/2014/main" val="10002"/>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Sacred Heart Catholic Church</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SunTrust Financial</a:t>
                      </a:r>
                    </a:p>
                  </a:txBody>
                  <a:tcPr marL="9525" marR="9525" marT="9525" marB="0" anchor="ctr"/>
                </a:tc>
                <a:tc>
                  <a:txBody>
                    <a:bodyPr/>
                    <a:lstStyle/>
                    <a:p>
                      <a:pPr algn="ctr" fontAlgn="ctr"/>
                      <a:r>
                        <a:rPr lang="en-US" sz="1100" b="0" i="0" u="none" strike="noStrike">
                          <a:solidFill>
                            <a:srgbClr val="000000"/>
                          </a:solidFill>
                          <a:effectLst/>
                          <a:latin typeface="Trebuchet MS" panose="020B0603020202020204" pitchFamily="34" charset="0"/>
                        </a:rPr>
                        <a:t>0.13</a:t>
                      </a:r>
                    </a:p>
                  </a:txBody>
                  <a:tcPr marL="9525" marR="9525" marT="9525" marB="0" anchor="ctr"/>
                </a:tc>
                <a:extLst>
                  <a:ext uri="{0D108BD9-81ED-4DB2-BD59-A6C34878D82A}">
                    <a16:rowId xmlns:a16="http://schemas.microsoft.com/office/drawing/2014/main" val="10003"/>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Day Star - St Petersburg</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Downtown St. Pete</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0.27</a:t>
                      </a:r>
                    </a:p>
                  </a:txBody>
                  <a:tcPr marL="9525" marR="9525" marT="9525" marB="0" anchor="ctr"/>
                </a:tc>
                <a:extLst>
                  <a:ext uri="{0D108BD9-81ED-4DB2-BD59-A6C34878D82A}">
                    <a16:rowId xmlns:a16="http://schemas.microsoft.com/office/drawing/2014/main" val="10004"/>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Prince of Peace Catholic Church</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Sun City Center</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0.33</a:t>
                      </a:r>
                    </a:p>
                  </a:txBody>
                  <a:tcPr marL="9525" marR="9525" marT="9525" marB="0" anchor="ctr"/>
                </a:tc>
                <a:extLst>
                  <a:ext uri="{0D108BD9-81ED-4DB2-BD59-A6C34878D82A}">
                    <a16:rowId xmlns:a16="http://schemas.microsoft.com/office/drawing/2014/main" val="10005"/>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St. Anne Catholic Church</a:t>
                      </a:r>
                    </a:p>
                  </a:txBody>
                  <a:tcPr marL="9525" marR="9525" marT="9525" marB="0" anchor="ctr"/>
                </a:tc>
                <a:tc>
                  <a:txBody>
                    <a:bodyPr/>
                    <a:lstStyle/>
                    <a:p>
                      <a:pPr algn="ctr" fontAlgn="ctr"/>
                      <a:r>
                        <a:rPr lang="en-US" sz="1100" b="0" i="0" u="none" strike="noStrike">
                          <a:solidFill>
                            <a:srgbClr val="000000"/>
                          </a:solidFill>
                          <a:effectLst/>
                          <a:latin typeface="Trebuchet MS" panose="020B0603020202020204" pitchFamily="34" charset="0"/>
                        </a:rPr>
                        <a:t>Ruskin</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0.34</a:t>
                      </a:r>
                    </a:p>
                  </a:txBody>
                  <a:tcPr marL="9525" marR="9525" marT="9525" marB="0" anchor="ctr"/>
                </a:tc>
                <a:extLst>
                  <a:ext uri="{0D108BD9-81ED-4DB2-BD59-A6C34878D82A}">
                    <a16:rowId xmlns:a16="http://schemas.microsoft.com/office/drawing/2014/main" val="10006"/>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Miserere Guild d/b/a/ Calvary Catholic Cemetery</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North 49th Street</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0.35</a:t>
                      </a:r>
                    </a:p>
                  </a:txBody>
                  <a:tcPr marL="9525" marR="9525" marT="9525" marB="0" anchor="ctr"/>
                </a:tc>
                <a:extLst>
                  <a:ext uri="{0D108BD9-81ED-4DB2-BD59-A6C34878D82A}">
                    <a16:rowId xmlns:a16="http://schemas.microsoft.com/office/drawing/2014/main" val="10007"/>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Incarnation Catholic School</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Hillsborough Square</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0.35</a:t>
                      </a:r>
                    </a:p>
                  </a:txBody>
                  <a:tcPr marL="9525" marR="9525" marT="9525" marB="0" anchor="ctr"/>
                </a:tc>
                <a:extLst>
                  <a:ext uri="{0D108BD9-81ED-4DB2-BD59-A6C34878D82A}">
                    <a16:rowId xmlns:a16="http://schemas.microsoft.com/office/drawing/2014/main" val="10008"/>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St. Mary, Our Lady of Grace Catholic Church</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Downtown St. Pete</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0.37</a:t>
                      </a:r>
                    </a:p>
                  </a:txBody>
                  <a:tcPr marL="9525" marR="9525" marT="9525" marB="0" anchor="ctr"/>
                </a:tc>
                <a:extLst>
                  <a:ext uri="{0D108BD9-81ED-4DB2-BD59-A6C34878D82A}">
                    <a16:rowId xmlns:a16="http://schemas.microsoft.com/office/drawing/2014/main" val="10009"/>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Light of Christ Catholic Church</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East Clearwater</a:t>
                      </a:r>
                    </a:p>
                  </a:txBody>
                  <a:tcPr marL="9525" marR="9525" marT="9525" marB="0" anchor="ctr"/>
                </a:tc>
                <a:tc>
                  <a:txBody>
                    <a:bodyPr/>
                    <a:lstStyle/>
                    <a:p>
                      <a:pPr algn="ctr" fontAlgn="ctr"/>
                      <a:r>
                        <a:rPr lang="en-US" sz="1100" b="0" i="0" u="none" strike="noStrike">
                          <a:solidFill>
                            <a:srgbClr val="000000"/>
                          </a:solidFill>
                          <a:effectLst/>
                          <a:latin typeface="Trebuchet MS" panose="020B0603020202020204" pitchFamily="34" charset="0"/>
                        </a:rPr>
                        <a:t>0.38</a:t>
                      </a:r>
                    </a:p>
                  </a:txBody>
                  <a:tcPr marL="9525" marR="9525" marT="9525" marB="0" anchor="ctr"/>
                </a:tc>
                <a:extLst>
                  <a:ext uri="{0D108BD9-81ED-4DB2-BD59-A6C34878D82A}">
                    <a16:rowId xmlns:a16="http://schemas.microsoft.com/office/drawing/2014/main" val="10010"/>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Light of Christ Early Childhood Center</a:t>
                      </a:r>
                    </a:p>
                  </a:txBody>
                  <a:tcPr marL="9525" marR="9525" marT="9525" marB="0" anchor="ctr"/>
                </a:tc>
                <a:tc>
                  <a:txBody>
                    <a:bodyPr/>
                    <a:lstStyle/>
                    <a:p>
                      <a:pPr algn="ctr" fontAlgn="ctr"/>
                      <a:r>
                        <a:rPr lang="en-US" sz="1100" b="0" i="0" u="none" strike="noStrike">
                          <a:solidFill>
                            <a:srgbClr val="000000"/>
                          </a:solidFill>
                          <a:effectLst/>
                          <a:latin typeface="Trebuchet MS" panose="020B0603020202020204" pitchFamily="34" charset="0"/>
                        </a:rPr>
                        <a:t>East Clearwater</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0.38</a:t>
                      </a:r>
                    </a:p>
                  </a:txBody>
                  <a:tcPr marL="9525" marR="9525" marT="9525" marB="0" anchor="ctr"/>
                </a:tc>
                <a:extLst>
                  <a:ext uri="{0D108BD9-81ED-4DB2-BD59-A6C34878D82A}">
                    <a16:rowId xmlns:a16="http://schemas.microsoft.com/office/drawing/2014/main" val="10011"/>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Bethlehem Centre</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Indian Rocks</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0.40</a:t>
                      </a:r>
                    </a:p>
                  </a:txBody>
                  <a:tcPr marL="9525" marR="9525" marT="9525" marB="0" anchor="ctr"/>
                </a:tc>
                <a:extLst>
                  <a:ext uri="{0D108BD9-81ED-4DB2-BD59-A6C34878D82A}">
                    <a16:rowId xmlns:a16="http://schemas.microsoft.com/office/drawing/2014/main" val="10012"/>
                  </a:ext>
                </a:extLst>
              </a:tr>
              <a:tr h="210207">
                <a:tc>
                  <a:txBody>
                    <a:bodyPr/>
                    <a:lstStyle/>
                    <a:p>
                      <a:pPr algn="ctr" fontAlgn="ctr"/>
                      <a:r>
                        <a:rPr lang="en-US" sz="1100" b="0" i="0" u="none" strike="noStrike" dirty="0">
                          <a:solidFill>
                            <a:srgbClr val="000000"/>
                          </a:solidFill>
                          <a:effectLst/>
                          <a:latin typeface="Trebuchet MS" panose="020B0603020202020204" pitchFamily="34" charset="0"/>
                        </a:rPr>
                        <a:t>St. Jerome Catholic Church</a:t>
                      </a:r>
                    </a:p>
                  </a:txBody>
                  <a:tcPr marL="9525" marR="9525" marT="9525" marB="0" anchor="ctr"/>
                </a:tc>
                <a:tc>
                  <a:txBody>
                    <a:bodyPr/>
                    <a:lstStyle/>
                    <a:p>
                      <a:pPr algn="ctr" fontAlgn="ctr"/>
                      <a:r>
                        <a:rPr lang="en-US" sz="1100" b="0" i="0" u="none" strike="noStrike">
                          <a:solidFill>
                            <a:srgbClr val="000000"/>
                          </a:solidFill>
                          <a:effectLst/>
                          <a:latin typeface="Trebuchet MS" panose="020B0603020202020204" pitchFamily="34" charset="0"/>
                        </a:rPr>
                        <a:t>Indian Rocks</a:t>
                      </a:r>
                    </a:p>
                  </a:txBody>
                  <a:tcPr marL="9525" marR="9525" marT="9525" marB="0" anchor="ctr"/>
                </a:tc>
                <a:tc>
                  <a:txBody>
                    <a:bodyPr/>
                    <a:lstStyle/>
                    <a:p>
                      <a:pPr algn="ctr" fontAlgn="ctr"/>
                      <a:r>
                        <a:rPr lang="en-US" sz="1100" b="0" i="0" u="none" strike="noStrike" dirty="0">
                          <a:solidFill>
                            <a:srgbClr val="000000"/>
                          </a:solidFill>
                          <a:effectLst/>
                          <a:latin typeface="Trebuchet MS" panose="020B0603020202020204" pitchFamily="34" charset="0"/>
                        </a:rPr>
                        <a:t>0.40</a:t>
                      </a:r>
                    </a:p>
                  </a:txBody>
                  <a:tcPr marL="9525" marR="9525" marT="9525" marB="0" anchor="ct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311192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35280" y="387967"/>
            <a:ext cx="8961120" cy="265176"/>
          </a:xfrm>
        </p:spPr>
        <p:txBody>
          <a:bodyPr/>
          <a:lstStyle/>
          <a:p>
            <a:r>
              <a:rPr lang="en-US" dirty="0"/>
              <a:t>Dedicated Relationship Team to Address Your Dailey Deposit and Treasury Needs</a:t>
            </a:r>
          </a:p>
        </p:txBody>
      </p:sp>
      <p:sp>
        <p:nvSpPr>
          <p:cNvPr id="6" name="TextBox 5"/>
          <p:cNvSpPr txBox="1"/>
          <p:nvPr/>
        </p:nvSpPr>
        <p:spPr>
          <a:xfrm>
            <a:off x="5827162" y="1248489"/>
            <a:ext cx="3103565" cy="1856919"/>
          </a:xfrm>
          <a:prstGeom prst="rect">
            <a:avLst/>
          </a:prstGeom>
          <a:noFill/>
        </p:spPr>
        <p:txBody>
          <a:bodyPr wrap="square" rtlCol="0">
            <a:spAutoFit/>
          </a:bodyPr>
          <a:lstStyle/>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Understanding your corporate objectives and business requirements</a:t>
            </a:r>
          </a:p>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Consulting with you about new and existing services, ensuring satisfaction, and delivering appropriate SunTrust specialists for your needs</a:t>
            </a:r>
          </a:p>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Partnering with you to develop a customized treasury or payment solution</a:t>
            </a:r>
          </a:p>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Keeping you informed about industry trends and new services</a:t>
            </a:r>
          </a:p>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Responsible for understanding your business requirements and payment needs, and advising on relevant treasury and commercial card solutions</a:t>
            </a:r>
          </a:p>
        </p:txBody>
      </p:sp>
      <p:sp>
        <p:nvSpPr>
          <p:cNvPr id="9" name="TextBox 8"/>
          <p:cNvSpPr txBox="1"/>
          <p:nvPr/>
        </p:nvSpPr>
        <p:spPr>
          <a:xfrm>
            <a:off x="5827162" y="971490"/>
            <a:ext cx="3103563" cy="276999"/>
          </a:xfrm>
          <a:prstGeom prst="rect">
            <a:avLst/>
          </a:prstGeom>
          <a:gradFill rotWithShape="1">
            <a:gsLst>
              <a:gs pos="0">
                <a:srgbClr val="00467F">
                  <a:shade val="51000"/>
                  <a:satMod val="130000"/>
                </a:srgbClr>
              </a:gs>
              <a:gs pos="80000">
                <a:srgbClr val="00467F">
                  <a:shade val="93000"/>
                  <a:satMod val="130000"/>
                </a:srgbClr>
              </a:gs>
              <a:gs pos="100000">
                <a:srgbClr val="00467F">
                  <a:shade val="94000"/>
                  <a:satMod val="135000"/>
                </a:srgbClr>
              </a:gs>
            </a:gsLst>
            <a:lin ang="16200000" scaled="0"/>
          </a:gradFill>
          <a:ln w="9525" cap="flat" cmpd="sng" algn="ctr">
            <a:solidFill>
              <a:srgbClr val="00467F">
                <a:shade val="95000"/>
                <a:satMod val="105000"/>
              </a:srgbClr>
            </a:solidFill>
            <a:prstDash val="solid"/>
          </a:ln>
          <a:effectLst>
            <a:outerShdw blurRad="40000" dist="23000" dir="5400000" rotWithShape="0">
              <a:srgbClr val="000000">
                <a:alpha val="35000"/>
              </a:srgbClr>
            </a:outerShdw>
          </a:effectLst>
        </p:spPr>
        <p:txBody>
          <a:bodyPr wrap="square" rtlCol="0">
            <a:spAutoFit/>
          </a:bodyPr>
          <a:lstStyle/>
          <a:p>
            <a:pPr algn="ctr">
              <a:defRPr/>
            </a:pPr>
            <a:r>
              <a:rPr lang="en-US" sz="1200" b="1" kern="0" dirty="0">
                <a:solidFill>
                  <a:srgbClr val="FFFFFF"/>
                </a:solidFill>
                <a:latin typeface="Trebuchet MS" panose="020B0603020202020204" pitchFamily="34" charset="0"/>
              </a:rPr>
              <a:t>Relationship Management</a:t>
            </a:r>
          </a:p>
        </p:txBody>
      </p:sp>
      <p:sp>
        <p:nvSpPr>
          <p:cNvPr id="13" name="TextBox 12"/>
          <p:cNvSpPr txBox="1"/>
          <p:nvPr/>
        </p:nvSpPr>
        <p:spPr>
          <a:xfrm>
            <a:off x="381000" y="971490"/>
            <a:ext cx="4800600" cy="400110"/>
          </a:xfrm>
          <a:prstGeom prst="rect">
            <a:avLst/>
          </a:prstGeom>
          <a:solidFill>
            <a:srgbClr val="E3E8EF"/>
          </a:solidFill>
          <a:effectLst>
            <a:outerShdw blurRad="50800" dist="38100" dir="2700000" algn="tl" rotWithShape="0">
              <a:prstClr val="black">
                <a:alpha val="40000"/>
              </a:prstClr>
            </a:outerShdw>
          </a:effectLst>
        </p:spPr>
        <p:txBody>
          <a:bodyPr wrap="square" rtlCol="0">
            <a:spAutoFit/>
          </a:bodyPr>
          <a:lstStyle/>
          <a:p>
            <a:pPr algn="ctr"/>
            <a:r>
              <a:rPr lang="en-US" sz="2000" b="1" dirty="0">
                <a:solidFill>
                  <a:srgbClr val="00467F"/>
                </a:solidFill>
                <a:latin typeface="Trebuchet MS" panose="020B0603020202020204" pitchFamily="34" charset="0"/>
              </a:rPr>
              <a:t>Client Onboarding Lifecycle</a:t>
            </a:r>
          </a:p>
        </p:txBody>
      </p:sp>
      <p:grpSp>
        <p:nvGrpSpPr>
          <p:cNvPr id="33" name="Group 32"/>
          <p:cNvGrpSpPr/>
          <p:nvPr/>
        </p:nvGrpSpPr>
        <p:grpSpPr>
          <a:xfrm>
            <a:off x="1939205" y="1447800"/>
            <a:ext cx="1694154" cy="1082673"/>
            <a:chOff x="3268807" y="126975"/>
            <a:chExt cx="1694154" cy="854073"/>
          </a:xfrm>
          <a:scene3d>
            <a:camera prst="orthographicFront">
              <a:rot lat="0" lon="0" rev="0"/>
            </a:camera>
            <a:lightRig rig="threePt" dir="t">
              <a:rot lat="0" lon="0" rev="1200000"/>
            </a:lightRig>
          </a:scene3d>
        </p:grpSpPr>
        <p:sp>
          <p:nvSpPr>
            <p:cNvPr id="34" name="Rounded Rectangle 33"/>
            <p:cNvSpPr/>
            <p:nvPr/>
          </p:nvSpPr>
          <p:spPr>
            <a:xfrm>
              <a:off x="3268807" y="126975"/>
              <a:ext cx="1694154" cy="854073"/>
            </a:xfrm>
            <a:prstGeom prst="roundRect">
              <a:avLst/>
            </a:prstGeom>
            <a:gradFill rotWithShape="0">
              <a:gsLst>
                <a:gs pos="0">
                  <a:srgbClr val="F58025">
                    <a:hueOff val="0"/>
                    <a:satOff val="0"/>
                    <a:lumOff val="0"/>
                    <a:alphaOff val="0"/>
                    <a:shade val="51000"/>
                    <a:satMod val="130000"/>
                  </a:srgbClr>
                </a:gs>
                <a:gs pos="80000">
                  <a:srgbClr val="F58025">
                    <a:hueOff val="0"/>
                    <a:satOff val="0"/>
                    <a:lumOff val="0"/>
                    <a:alphaOff val="0"/>
                    <a:shade val="93000"/>
                    <a:satMod val="130000"/>
                  </a:srgbClr>
                </a:gs>
                <a:gs pos="100000">
                  <a:srgbClr val="F58025">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p3d>
              <a:bevelT w="63500" h="25400"/>
            </a:sp3d>
          </p:spPr>
          <p:style>
            <a:lnRef idx="0">
              <a:scrgbClr r="0" g="0" b="0"/>
            </a:lnRef>
            <a:fillRef idx="3">
              <a:scrgbClr r="0" g="0" b="0"/>
            </a:fillRef>
            <a:effectRef idx="3">
              <a:scrgbClr r="0" g="0" b="0"/>
            </a:effectRef>
            <a:fontRef idx="minor">
              <a:schemeClr val="lt1"/>
            </a:fontRef>
          </p:style>
        </p:sp>
        <p:sp>
          <p:nvSpPr>
            <p:cNvPr id="35" name="Rounded Rectangle 4"/>
            <p:cNvSpPr/>
            <p:nvPr/>
          </p:nvSpPr>
          <p:spPr>
            <a:xfrm>
              <a:off x="3287857" y="168667"/>
              <a:ext cx="1675104" cy="77068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Bef>
                  <a:spcPct val="0"/>
                </a:spcBef>
                <a:spcAft>
                  <a:spcPct val="35000"/>
                </a:spcAft>
              </a:pPr>
              <a:r>
                <a:rPr lang="en-US" sz="1200" b="1" dirty="0">
                  <a:solidFill>
                    <a:srgbClr val="FFFFFF"/>
                  </a:solidFill>
                  <a:latin typeface="Trebuchet MS" panose="020B0603020202020204" pitchFamily="34" charset="0"/>
                </a:rPr>
                <a:t>Relationship Management:</a:t>
              </a:r>
            </a:p>
            <a:p>
              <a:pPr algn="ctr" defTabSz="622300">
                <a:lnSpc>
                  <a:spcPct val="90000"/>
                </a:lnSpc>
                <a:spcBef>
                  <a:spcPct val="0"/>
                </a:spcBef>
              </a:pPr>
              <a:r>
                <a:rPr lang="en-US" sz="1200" b="1" dirty="0">
                  <a:solidFill>
                    <a:srgbClr val="FFFFFF"/>
                  </a:solidFill>
                  <a:latin typeface="Trebuchet MS" panose="020B0603020202020204" pitchFamily="34" charset="0"/>
                </a:rPr>
                <a:t>Jill Wilkinson/</a:t>
              </a:r>
            </a:p>
            <a:p>
              <a:pPr algn="ctr" defTabSz="622300">
                <a:lnSpc>
                  <a:spcPct val="90000"/>
                </a:lnSpc>
                <a:spcBef>
                  <a:spcPct val="0"/>
                </a:spcBef>
              </a:pPr>
              <a:r>
                <a:rPr lang="en-US" sz="1200" b="1" dirty="0">
                  <a:solidFill>
                    <a:srgbClr val="FFFFFF"/>
                  </a:solidFill>
                  <a:latin typeface="Trebuchet MS" panose="020B0603020202020204" pitchFamily="34" charset="0"/>
                </a:rPr>
                <a:t>Robyn Feenaughty</a:t>
              </a:r>
            </a:p>
          </p:txBody>
        </p:sp>
      </p:grpSp>
      <p:grpSp>
        <p:nvGrpSpPr>
          <p:cNvPr id="36" name="Group 35"/>
          <p:cNvGrpSpPr/>
          <p:nvPr/>
        </p:nvGrpSpPr>
        <p:grpSpPr>
          <a:xfrm>
            <a:off x="3690509" y="4408682"/>
            <a:ext cx="1531790" cy="854073"/>
            <a:chOff x="3345007" y="126975"/>
            <a:chExt cx="1531790" cy="854073"/>
          </a:xfrm>
          <a:solidFill>
            <a:srgbClr val="F6C65B"/>
          </a:solidFill>
          <a:scene3d>
            <a:camera prst="orthographicFront">
              <a:rot lat="0" lon="0" rev="0"/>
            </a:camera>
            <a:lightRig rig="threePt" dir="t">
              <a:rot lat="0" lon="0" rev="1200000"/>
            </a:lightRig>
          </a:scene3d>
        </p:grpSpPr>
        <p:sp>
          <p:nvSpPr>
            <p:cNvPr id="37" name="Rounded Rectangle 36"/>
            <p:cNvSpPr/>
            <p:nvPr/>
          </p:nvSpPr>
          <p:spPr>
            <a:xfrm>
              <a:off x="3345007" y="126975"/>
              <a:ext cx="1531790" cy="854073"/>
            </a:xfrm>
            <a:prstGeom prst="roundRect">
              <a:avLst/>
            </a:prstGeom>
            <a:solidFill>
              <a:srgbClr val="00467F"/>
            </a:solidFill>
            <a:ln>
              <a:noFill/>
            </a:ln>
            <a:effectLst>
              <a:outerShdw blurRad="40000" dist="23000" dir="5400000" rotWithShape="0">
                <a:srgbClr val="000000">
                  <a:alpha val="35000"/>
                </a:srgbClr>
              </a:outerShdw>
            </a:effectLst>
            <a:sp3d>
              <a:bevelT w="63500" h="25400"/>
            </a:sp3d>
          </p:spPr>
          <p:style>
            <a:lnRef idx="0">
              <a:scrgbClr r="0" g="0" b="0"/>
            </a:lnRef>
            <a:fillRef idx="3">
              <a:scrgbClr r="0" g="0" b="0"/>
            </a:fillRef>
            <a:effectRef idx="3">
              <a:scrgbClr r="0" g="0" b="0"/>
            </a:effectRef>
            <a:fontRef idx="minor">
              <a:schemeClr val="lt1"/>
            </a:fontRef>
          </p:style>
        </p:sp>
        <p:sp>
          <p:nvSpPr>
            <p:cNvPr id="38" name="Rounded Rectangle 4"/>
            <p:cNvSpPr/>
            <p:nvPr/>
          </p:nvSpPr>
          <p:spPr>
            <a:xfrm>
              <a:off x="3386699" y="168667"/>
              <a:ext cx="1490098" cy="770689"/>
            </a:xfrm>
            <a:prstGeom prst="rect">
              <a:avLst/>
            </a:prstGeom>
            <a:solidFill>
              <a:srgbClr val="00467F"/>
            </a:solidFill>
            <a:sp3d/>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Bef>
                  <a:spcPct val="0"/>
                </a:spcBef>
                <a:spcAft>
                  <a:spcPct val="35000"/>
                </a:spcAft>
              </a:pPr>
              <a:r>
                <a:rPr lang="en-US" sz="1200" b="1" dirty="0">
                  <a:solidFill>
                    <a:srgbClr val="FFFFFF"/>
                  </a:solidFill>
                  <a:latin typeface="Trebuchet MS" panose="020B0603020202020204" pitchFamily="34" charset="0"/>
                </a:rPr>
                <a:t>Onboarding and Implementation</a:t>
              </a:r>
            </a:p>
          </p:txBody>
        </p:sp>
      </p:grpSp>
      <p:grpSp>
        <p:nvGrpSpPr>
          <p:cNvPr id="39" name="Group 38"/>
          <p:cNvGrpSpPr/>
          <p:nvPr/>
        </p:nvGrpSpPr>
        <p:grpSpPr>
          <a:xfrm>
            <a:off x="340301" y="4338251"/>
            <a:ext cx="1531790" cy="994934"/>
            <a:chOff x="3345007" y="126975"/>
            <a:chExt cx="1531790" cy="854073"/>
          </a:xfrm>
          <a:scene3d>
            <a:camera prst="orthographicFront">
              <a:rot lat="0" lon="0" rev="0"/>
            </a:camera>
            <a:lightRig rig="threePt" dir="t">
              <a:rot lat="0" lon="0" rev="1200000"/>
            </a:lightRig>
          </a:scene3d>
        </p:grpSpPr>
        <p:sp>
          <p:nvSpPr>
            <p:cNvPr id="40" name="Rounded Rectangle 39"/>
            <p:cNvSpPr/>
            <p:nvPr/>
          </p:nvSpPr>
          <p:spPr>
            <a:xfrm>
              <a:off x="3345007" y="126975"/>
              <a:ext cx="1531790" cy="854073"/>
            </a:xfrm>
            <a:prstGeom prst="roundRect">
              <a:avLst/>
            </a:prstGeom>
            <a:solidFill>
              <a:srgbClr val="00A1DF"/>
            </a:solidFill>
            <a:ln>
              <a:noFill/>
            </a:ln>
            <a:effectLst>
              <a:outerShdw blurRad="40000" dist="23000" dir="5400000" rotWithShape="0">
                <a:srgbClr val="000000">
                  <a:alpha val="35000"/>
                </a:srgbClr>
              </a:outerShdw>
            </a:effectLst>
            <a:sp3d>
              <a:bevelT w="63500" h="25400"/>
            </a:sp3d>
          </p:spPr>
          <p:style>
            <a:lnRef idx="0">
              <a:scrgbClr r="0" g="0" b="0"/>
            </a:lnRef>
            <a:fillRef idx="3">
              <a:scrgbClr r="0" g="0" b="0"/>
            </a:fillRef>
            <a:effectRef idx="3">
              <a:scrgbClr r="0" g="0" b="0"/>
            </a:effectRef>
            <a:fontRef idx="minor">
              <a:schemeClr val="lt1"/>
            </a:fontRef>
          </p:style>
        </p:sp>
        <p:sp>
          <p:nvSpPr>
            <p:cNvPr id="41" name="Rounded Rectangle 4"/>
            <p:cNvSpPr/>
            <p:nvPr/>
          </p:nvSpPr>
          <p:spPr>
            <a:xfrm>
              <a:off x="3386699" y="168667"/>
              <a:ext cx="1448406" cy="77068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Bef>
                  <a:spcPct val="0"/>
                </a:spcBef>
                <a:spcAft>
                  <a:spcPct val="35000"/>
                </a:spcAft>
              </a:pPr>
              <a:r>
                <a:rPr lang="en-US" sz="1200" b="1" dirty="0">
                  <a:solidFill>
                    <a:srgbClr val="FFFFFF"/>
                  </a:solidFill>
                  <a:latin typeface="Trebuchet MS" panose="020B0603020202020204" pitchFamily="34" charset="0"/>
                </a:rPr>
                <a:t>Ongoing Support Services:</a:t>
              </a:r>
            </a:p>
            <a:p>
              <a:pPr algn="ctr" defTabSz="622300">
                <a:lnSpc>
                  <a:spcPct val="90000"/>
                </a:lnSpc>
                <a:spcBef>
                  <a:spcPct val="0"/>
                </a:spcBef>
              </a:pPr>
              <a:r>
                <a:rPr lang="en-US" sz="1200" b="1" dirty="0">
                  <a:solidFill>
                    <a:srgbClr val="FFFFFF"/>
                  </a:solidFill>
                  <a:latin typeface="Trebuchet MS" panose="020B0603020202020204" pitchFamily="34" charset="0"/>
                </a:rPr>
                <a:t>Jeremy </a:t>
              </a:r>
              <a:r>
                <a:rPr lang="en-US" sz="1200" b="1" dirty="0" err="1">
                  <a:solidFill>
                    <a:srgbClr val="FFFFFF"/>
                  </a:solidFill>
                  <a:latin typeface="Trebuchet MS" panose="020B0603020202020204" pitchFamily="34" charset="0"/>
                </a:rPr>
                <a:t>Cumbie</a:t>
              </a:r>
              <a:endParaRPr lang="en-US" sz="1200" b="1" dirty="0">
                <a:solidFill>
                  <a:srgbClr val="FFFFFF"/>
                </a:solidFill>
                <a:latin typeface="Trebuchet MS" panose="020B0603020202020204" pitchFamily="34" charset="0"/>
              </a:endParaRPr>
            </a:p>
          </p:txBody>
        </p:sp>
      </p:grpSp>
      <p:sp>
        <p:nvSpPr>
          <p:cNvPr id="42" name="TextBox 41"/>
          <p:cNvSpPr txBox="1"/>
          <p:nvPr/>
        </p:nvSpPr>
        <p:spPr>
          <a:xfrm>
            <a:off x="5827164" y="3086298"/>
            <a:ext cx="3103563" cy="276999"/>
          </a:xfrm>
          <a:prstGeom prst="rect">
            <a:avLst/>
          </a:prstGeom>
          <a:gradFill rotWithShape="1">
            <a:gsLst>
              <a:gs pos="0">
                <a:srgbClr val="00467F">
                  <a:shade val="51000"/>
                  <a:satMod val="130000"/>
                </a:srgbClr>
              </a:gs>
              <a:gs pos="80000">
                <a:srgbClr val="00467F">
                  <a:shade val="93000"/>
                  <a:satMod val="130000"/>
                </a:srgbClr>
              </a:gs>
              <a:gs pos="100000">
                <a:srgbClr val="00467F">
                  <a:shade val="94000"/>
                  <a:satMod val="135000"/>
                </a:srgbClr>
              </a:gs>
            </a:gsLst>
            <a:lin ang="16200000" scaled="0"/>
          </a:gradFill>
          <a:ln w="9525" cap="flat" cmpd="sng" algn="ctr">
            <a:solidFill>
              <a:srgbClr val="00467F">
                <a:shade val="95000"/>
                <a:satMod val="105000"/>
              </a:srgbClr>
            </a:solidFill>
            <a:prstDash val="solid"/>
          </a:ln>
          <a:effectLst>
            <a:outerShdw blurRad="40000" dist="23000" dir="5400000" rotWithShape="0">
              <a:srgbClr val="000000">
                <a:alpha val="35000"/>
              </a:srgbClr>
            </a:outerShdw>
          </a:effectLst>
        </p:spPr>
        <p:txBody>
          <a:bodyPr wrap="square" rtlCol="0">
            <a:spAutoFit/>
          </a:bodyPr>
          <a:lstStyle/>
          <a:p>
            <a:pPr algn="ctr">
              <a:defRPr/>
            </a:pPr>
            <a:r>
              <a:rPr lang="en-US" sz="1200" b="1" kern="0" dirty="0">
                <a:solidFill>
                  <a:srgbClr val="FFFFFF"/>
                </a:solidFill>
                <a:latin typeface="Trebuchet MS" panose="020B0603020202020204" pitchFamily="34" charset="0"/>
              </a:rPr>
              <a:t>Onboarding and Implementation</a:t>
            </a:r>
          </a:p>
        </p:txBody>
      </p:sp>
      <p:sp>
        <p:nvSpPr>
          <p:cNvPr id="43" name="TextBox 42"/>
          <p:cNvSpPr txBox="1"/>
          <p:nvPr/>
        </p:nvSpPr>
        <p:spPr>
          <a:xfrm>
            <a:off x="5827164" y="3331418"/>
            <a:ext cx="3103565" cy="1856919"/>
          </a:xfrm>
          <a:prstGeom prst="rect">
            <a:avLst/>
          </a:prstGeom>
          <a:noFill/>
        </p:spPr>
        <p:txBody>
          <a:bodyPr wrap="square" rtlCol="0">
            <a:spAutoFit/>
          </a:bodyPr>
          <a:lstStyle/>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Planning, coordinating, and executing implementations for all products and services</a:t>
            </a:r>
          </a:p>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Partnering with you from receipt of initial request through the entire implementation process</a:t>
            </a:r>
          </a:p>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Maintaining product and industry expertise to support Relationship Management </a:t>
            </a:r>
          </a:p>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Providing product demonstrations, technical expertise on product usage and integration, and advising on industry-specific needs</a:t>
            </a:r>
          </a:p>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Leading implementation processes and providing ongoing management of treasury and commercial card programs</a:t>
            </a:r>
          </a:p>
        </p:txBody>
      </p:sp>
      <p:sp>
        <p:nvSpPr>
          <p:cNvPr id="47" name="TextBox 46"/>
          <p:cNvSpPr txBox="1"/>
          <p:nvPr/>
        </p:nvSpPr>
        <p:spPr>
          <a:xfrm>
            <a:off x="5827166" y="5151436"/>
            <a:ext cx="3103563" cy="276999"/>
          </a:xfrm>
          <a:prstGeom prst="rect">
            <a:avLst/>
          </a:prstGeom>
          <a:gradFill rotWithShape="1">
            <a:gsLst>
              <a:gs pos="0">
                <a:srgbClr val="00467F">
                  <a:shade val="51000"/>
                  <a:satMod val="130000"/>
                </a:srgbClr>
              </a:gs>
              <a:gs pos="80000">
                <a:srgbClr val="00467F">
                  <a:shade val="93000"/>
                  <a:satMod val="130000"/>
                </a:srgbClr>
              </a:gs>
              <a:gs pos="100000">
                <a:srgbClr val="00467F">
                  <a:shade val="94000"/>
                  <a:satMod val="135000"/>
                </a:srgbClr>
              </a:gs>
            </a:gsLst>
            <a:lin ang="16200000" scaled="0"/>
          </a:gradFill>
          <a:ln w="9525" cap="flat" cmpd="sng" algn="ctr">
            <a:solidFill>
              <a:srgbClr val="00467F">
                <a:shade val="95000"/>
                <a:satMod val="105000"/>
              </a:srgbClr>
            </a:solidFill>
            <a:prstDash val="solid"/>
          </a:ln>
          <a:effectLst>
            <a:outerShdw blurRad="40000" dist="23000" dir="5400000" rotWithShape="0">
              <a:srgbClr val="000000">
                <a:alpha val="35000"/>
              </a:srgbClr>
            </a:outerShdw>
          </a:effectLst>
        </p:spPr>
        <p:txBody>
          <a:bodyPr wrap="square" rtlCol="0">
            <a:spAutoFit/>
          </a:bodyPr>
          <a:lstStyle/>
          <a:p>
            <a:pPr algn="ctr">
              <a:defRPr/>
            </a:pPr>
            <a:r>
              <a:rPr lang="en-US" sz="1200" b="1" kern="0" dirty="0">
                <a:solidFill>
                  <a:srgbClr val="FFFFFF"/>
                </a:solidFill>
                <a:latin typeface="Trebuchet MS" panose="020B0603020202020204" pitchFamily="34" charset="0"/>
              </a:rPr>
              <a:t>Ongoing Support Services</a:t>
            </a:r>
          </a:p>
        </p:txBody>
      </p:sp>
      <p:sp>
        <p:nvSpPr>
          <p:cNvPr id="48" name="TextBox 47"/>
          <p:cNvSpPr txBox="1"/>
          <p:nvPr/>
        </p:nvSpPr>
        <p:spPr>
          <a:xfrm>
            <a:off x="5827160" y="5428435"/>
            <a:ext cx="3103565" cy="671979"/>
          </a:xfrm>
          <a:prstGeom prst="rect">
            <a:avLst/>
          </a:prstGeom>
          <a:noFill/>
        </p:spPr>
        <p:txBody>
          <a:bodyPr wrap="square" rtlCol="0">
            <a:spAutoFit/>
          </a:bodyPr>
          <a:lstStyle/>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Providing ongoing client support and ensuring you fully benefit from your SunTrust treasury solutions</a:t>
            </a:r>
          </a:p>
          <a:p>
            <a:pPr marL="171450" indent="-171450" algn="just" defTabSz="1558925">
              <a:spcAft>
                <a:spcPts val="200"/>
              </a:spcAft>
              <a:buClr>
                <a:srgbClr val="00467F"/>
              </a:buClr>
              <a:buFont typeface="Wingdings" panose="05000000000000000000" pitchFamily="2" charset="2"/>
              <a:buChar char="§"/>
            </a:pPr>
            <a:r>
              <a:rPr lang="en-US" sz="900" dirty="0">
                <a:solidFill>
                  <a:srgbClr val="404040"/>
                </a:solidFill>
                <a:latin typeface="Trebuchet MS" panose="020B0603020202020204" pitchFamily="34" charset="0"/>
              </a:rPr>
              <a:t>Coordinating day-to-day communication to ensure that you receive high quality customer service</a:t>
            </a:r>
          </a:p>
        </p:txBody>
      </p:sp>
      <p:sp>
        <p:nvSpPr>
          <p:cNvPr id="49" name="Bent Arrow 48"/>
          <p:cNvSpPr/>
          <p:nvPr/>
        </p:nvSpPr>
        <p:spPr bwMode="auto">
          <a:xfrm>
            <a:off x="990600" y="1991924"/>
            <a:ext cx="724203" cy="2305050"/>
          </a:xfrm>
          <a:prstGeom prst="bentArrow">
            <a:avLst/>
          </a:prstGeom>
          <a:solidFill>
            <a:srgbClr val="00A1DF"/>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algn="ctr" fontAlgn="base">
              <a:spcBef>
                <a:spcPct val="50000"/>
              </a:spcBef>
              <a:spcAft>
                <a:spcPct val="0"/>
              </a:spcAft>
            </a:pPr>
            <a:endParaRPr lang="en-US" sz="1200" dirty="0">
              <a:solidFill>
                <a:srgbClr val="00467F"/>
              </a:solidFill>
            </a:endParaRPr>
          </a:p>
        </p:txBody>
      </p:sp>
      <p:sp>
        <p:nvSpPr>
          <p:cNvPr id="52" name="U-Turn Arrow 51"/>
          <p:cNvSpPr/>
          <p:nvPr/>
        </p:nvSpPr>
        <p:spPr bwMode="auto">
          <a:xfrm flipH="1" flipV="1">
            <a:off x="990600" y="5363774"/>
            <a:ext cx="3609118" cy="685800"/>
          </a:xfrm>
          <a:prstGeom prst="uturnArrow">
            <a:avLst>
              <a:gd name="adj1" fmla="val 25000"/>
              <a:gd name="adj2" fmla="val 25000"/>
              <a:gd name="adj3" fmla="val 25000"/>
              <a:gd name="adj4" fmla="val 43750"/>
              <a:gd name="adj5" fmla="val 100000"/>
            </a:avLst>
          </a:prstGeom>
          <a:solidFill>
            <a:schemeClr val="tx2"/>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algn="ctr" fontAlgn="base">
              <a:spcBef>
                <a:spcPct val="50000"/>
              </a:spcBef>
              <a:spcAft>
                <a:spcPct val="0"/>
              </a:spcAft>
            </a:pPr>
            <a:endParaRPr lang="en-US" sz="1200" dirty="0">
              <a:solidFill>
                <a:srgbClr val="00467F"/>
              </a:solidFill>
            </a:endParaRPr>
          </a:p>
        </p:txBody>
      </p:sp>
      <p:grpSp>
        <p:nvGrpSpPr>
          <p:cNvPr id="2" name="Group 1"/>
          <p:cNvGrpSpPr/>
          <p:nvPr/>
        </p:nvGrpSpPr>
        <p:grpSpPr>
          <a:xfrm>
            <a:off x="3875511" y="1991925"/>
            <a:ext cx="847593" cy="2305049"/>
            <a:chOff x="3875511" y="1991925"/>
            <a:chExt cx="847593" cy="2305049"/>
          </a:xfrm>
        </p:grpSpPr>
        <p:sp>
          <p:nvSpPr>
            <p:cNvPr id="53" name="Bent Arrow 52"/>
            <p:cNvSpPr/>
            <p:nvPr/>
          </p:nvSpPr>
          <p:spPr bwMode="auto">
            <a:xfrm flipH="1">
              <a:off x="3875511" y="1991925"/>
              <a:ext cx="724203" cy="2145326"/>
            </a:xfrm>
            <a:prstGeom prst="bentArrow">
              <a:avLst>
                <a:gd name="adj1" fmla="val 25000"/>
                <a:gd name="adj2" fmla="val 25000"/>
                <a:gd name="adj3" fmla="val 0"/>
                <a:gd name="adj4" fmla="val 43750"/>
              </a:avLst>
            </a:prstGeom>
            <a:solidFill>
              <a:srgbClr val="F58025"/>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algn="ctr" fontAlgn="base">
                <a:spcBef>
                  <a:spcPct val="50000"/>
                </a:spcBef>
                <a:spcAft>
                  <a:spcPct val="0"/>
                </a:spcAft>
              </a:pPr>
              <a:endParaRPr lang="en-US" sz="1200" dirty="0">
                <a:solidFill>
                  <a:srgbClr val="00467F"/>
                </a:solidFill>
              </a:endParaRPr>
            </a:p>
          </p:txBody>
        </p:sp>
        <p:sp>
          <p:nvSpPr>
            <p:cNvPr id="54" name="Isosceles Triangle 53"/>
            <p:cNvSpPr/>
            <p:nvPr/>
          </p:nvSpPr>
          <p:spPr bwMode="auto">
            <a:xfrm flipV="1">
              <a:off x="4304004" y="4137251"/>
              <a:ext cx="419100" cy="159723"/>
            </a:xfrm>
            <a:prstGeom prst="triangle">
              <a:avLst/>
            </a:prstGeom>
            <a:solidFill>
              <a:srgbClr val="F58025"/>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algn="ctr" fontAlgn="base">
                <a:spcBef>
                  <a:spcPct val="50000"/>
                </a:spcBef>
                <a:spcAft>
                  <a:spcPct val="0"/>
                </a:spcAft>
              </a:pPr>
              <a:endParaRPr lang="en-US" sz="1200" dirty="0">
                <a:solidFill>
                  <a:srgbClr val="00467F"/>
                </a:solidFill>
              </a:endParaRPr>
            </a:p>
          </p:txBody>
        </p:sp>
      </p:grpSp>
      <p:sp>
        <p:nvSpPr>
          <p:cNvPr id="26" name="Slide Number Placeholder 2"/>
          <p:cNvSpPr txBox="1">
            <a:spLocks/>
          </p:cNvSpPr>
          <p:nvPr/>
        </p:nvSpPr>
        <p:spPr>
          <a:xfrm>
            <a:off x="168126" y="6514862"/>
            <a:ext cx="404854" cy="282575"/>
          </a:xfrm>
          <a:prstGeom prst="rect">
            <a:avLst/>
          </a:prstGeom>
        </p:spPr>
        <p:txBody>
          <a:bodyPr/>
          <a:lstStyle>
            <a:defPPr>
              <a:defRPr lang="en-US"/>
            </a:defPPr>
            <a:lvl1pPr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1pPr>
            <a:lvl2pPr marL="457200"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2pPr>
            <a:lvl3pPr marL="914400"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3pPr>
            <a:lvl4pPr marL="1371600"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4pPr>
            <a:lvl5pPr marL="1828800" algn="l" rtl="0" fontAlgn="base">
              <a:spcBef>
                <a:spcPct val="5000"/>
              </a:spcBef>
              <a:spcAft>
                <a:spcPct val="0"/>
              </a:spcAft>
              <a:defRPr sz="700" i="1" kern="1200">
                <a:solidFill>
                  <a:schemeClr val="tx1"/>
                </a:solidFill>
                <a:latin typeface="Arial" charset="0"/>
                <a:ea typeface="ＭＳ Ｐゴシック" charset="0"/>
                <a:cs typeface="ＭＳ Ｐゴシック" charset="0"/>
              </a:defRPr>
            </a:lvl5pPr>
            <a:lvl6pPr marL="2286000" algn="l" defTabSz="457200" rtl="0" eaLnBrk="1" latinLnBrk="0" hangingPunct="1">
              <a:defRPr sz="700" i="1" kern="1200">
                <a:solidFill>
                  <a:schemeClr val="tx1"/>
                </a:solidFill>
                <a:latin typeface="Arial" charset="0"/>
                <a:ea typeface="ＭＳ Ｐゴシック" charset="0"/>
                <a:cs typeface="ＭＳ Ｐゴシック" charset="0"/>
              </a:defRPr>
            </a:lvl6pPr>
            <a:lvl7pPr marL="2743200" algn="l" defTabSz="457200" rtl="0" eaLnBrk="1" latinLnBrk="0" hangingPunct="1">
              <a:defRPr sz="700" i="1" kern="1200">
                <a:solidFill>
                  <a:schemeClr val="tx1"/>
                </a:solidFill>
                <a:latin typeface="Arial" charset="0"/>
                <a:ea typeface="ＭＳ Ｐゴシック" charset="0"/>
                <a:cs typeface="ＭＳ Ｐゴシック" charset="0"/>
              </a:defRPr>
            </a:lvl7pPr>
            <a:lvl8pPr marL="3200400" algn="l" defTabSz="457200" rtl="0" eaLnBrk="1" latinLnBrk="0" hangingPunct="1">
              <a:defRPr sz="700" i="1" kern="1200">
                <a:solidFill>
                  <a:schemeClr val="tx1"/>
                </a:solidFill>
                <a:latin typeface="Arial" charset="0"/>
                <a:ea typeface="ＭＳ Ｐゴシック" charset="0"/>
                <a:cs typeface="ＭＳ Ｐゴシック" charset="0"/>
              </a:defRPr>
            </a:lvl8pPr>
            <a:lvl9pPr marL="3657600" algn="l" defTabSz="457200" rtl="0" eaLnBrk="1" latinLnBrk="0" hangingPunct="1">
              <a:defRPr sz="700" i="1" kern="1200">
                <a:solidFill>
                  <a:schemeClr val="tx1"/>
                </a:solidFill>
                <a:latin typeface="Arial" charset="0"/>
                <a:ea typeface="ＭＳ Ｐゴシック" charset="0"/>
                <a:cs typeface="ＭＳ Ｐゴシック" charset="0"/>
              </a:defRPr>
            </a:lvl9pPr>
          </a:lstStyle>
          <a:p>
            <a:pPr>
              <a:defRPr/>
            </a:pPr>
            <a:fld id="{2CFB216C-6265-4740-B607-2A10F99D650B}" type="slidenum">
              <a:rPr lang="en-US" smtClean="0">
                <a:solidFill>
                  <a:srgbClr val="00467F"/>
                </a:solidFill>
              </a:rPr>
              <a:pPr>
                <a:defRPr/>
              </a:pPr>
              <a:t>5</a:t>
            </a:fld>
            <a:endParaRPr lang="en-US" dirty="0">
              <a:solidFill>
                <a:srgbClr val="00467F"/>
              </a:solidFill>
            </a:endParaRPr>
          </a:p>
        </p:txBody>
      </p:sp>
      <p:pic>
        <p:nvPicPr>
          <p:cNvPr id="27"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50941" y="2998222"/>
            <a:ext cx="1260719" cy="1837496"/>
          </a:xfrm>
          <a:prstGeom prst="rect">
            <a:avLst/>
          </a:prstGeom>
        </p:spPr>
      </p:pic>
    </p:spTree>
    <p:extLst>
      <p:ext uri="{BB962C8B-B14F-4D97-AF65-F5344CB8AC3E}">
        <p14:creationId xmlns:p14="http://schemas.microsoft.com/office/powerpoint/2010/main" val="1610147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Setting Up Your Services</a:t>
            </a:r>
          </a:p>
        </p:txBody>
      </p:sp>
      <p:sp>
        <p:nvSpPr>
          <p:cNvPr id="6" name="Text Placeholder 1"/>
          <p:cNvSpPr>
            <a:spLocks noGrp="1"/>
          </p:cNvSpPr>
          <p:nvPr>
            <p:ph type="body" sz="quarter" idx="15"/>
          </p:nvPr>
        </p:nvSpPr>
        <p:spPr>
          <a:xfrm>
            <a:off x="304800" y="928816"/>
            <a:ext cx="8961120" cy="210312"/>
          </a:xfrm>
        </p:spPr>
        <p:txBody>
          <a:bodyPr/>
          <a:lstStyle/>
          <a:p>
            <a:r>
              <a:rPr lang="en-US" sz="1200" dirty="0"/>
              <a:t>SunTrust gives each client a unique experience by providing an individualized implementation process just for them </a:t>
            </a:r>
          </a:p>
        </p:txBody>
      </p:sp>
      <p:graphicFrame>
        <p:nvGraphicFramePr>
          <p:cNvPr id="17" name="Diagram 16"/>
          <p:cNvGraphicFramePr/>
          <p:nvPr>
            <p:extLst>
              <p:ext uri="{D42A27DB-BD31-4B8C-83A1-F6EECF244321}">
                <p14:modId xmlns:p14="http://schemas.microsoft.com/office/powerpoint/2010/main" val="3907457798"/>
              </p:ext>
            </p:extLst>
          </p:nvPr>
        </p:nvGraphicFramePr>
        <p:xfrm>
          <a:off x="152400" y="1295400"/>
          <a:ext cx="8610600" cy="144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830216790"/>
              </p:ext>
            </p:extLst>
          </p:nvPr>
        </p:nvGraphicFramePr>
        <p:xfrm>
          <a:off x="152400" y="2819400"/>
          <a:ext cx="8610600" cy="2987040"/>
        </p:xfrm>
        <a:graphic>
          <a:graphicData uri="http://schemas.openxmlformats.org/drawingml/2006/table">
            <a:tbl>
              <a:tblPr firstRow="1" bandRow="1">
                <a:tableStyleId>{22838BEF-8BB2-4498-84A7-C5851F593DF1}</a:tableStyleId>
              </a:tblPr>
              <a:tblGrid>
                <a:gridCol w="1143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1341120">
                <a:tc>
                  <a:txBody>
                    <a:bodyPr/>
                    <a:lstStyle/>
                    <a:p>
                      <a:endParaRPr lang="en-US" sz="1200" b="1" dirty="0"/>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i="0" dirty="0">
                          <a:solidFill>
                            <a:srgbClr val="404040"/>
                          </a:solidFill>
                          <a:latin typeface="Trebuchet MS" panose="020B0603020202020204" pitchFamily="34" charset="0"/>
                        </a:rPr>
                        <a:t>Engage</a:t>
                      </a:r>
                      <a:r>
                        <a:rPr lang="en-US" sz="900" b="0" i="0" baseline="0" dirty="0">
                          <a:solidFill>
                            <a:srgbClr val="404040"/>
                          </a:solidFill>
                          <a:latin typeface="Trebuchet MS" panose="020B0603020202020204" pitchFamily="34" charset="0"/>
                        </a:rPr>
                        <a:t> schools and parishes to confirm services and account service specs by account</a:t>
                      </a:r>
                      <a:endParaRPr lang="en-US" sz="900" b="0" i="0" dirty="0">
                        <a:solidFill>
                          <a:srgbClr val="404040"/>
                        </a:solidFill>
                        <a:latin typeface="Trebuchet MS" panose="020B0603020202020204" pitchFamily="34" charset="0"/>
                      </a:endParaRPr>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i="0" dirty="0">
                          <a:solidFill>
                            <a:srgbClr val="404040"/>
                          </a:solidFill>
                          <a:latin typeface="Trebuchet MS" panose="020B0603020202020204" pitchFamily="34" charset="0"/>
                        </a:rPr>
                        <a:t>Provide Deposit Resolution and other legal documentation</a:t>
                      </a:r>
                    </a:p>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Set-up bank accounts (once all documents are</a:t>
                      </a:r>
                      <a:r>
                        <a:rPr lang="en-US" sz="900" b="0" baseline="0" dirty="0">
                          <a:solidFill>
                            <a:srgbClr val="404040"/>
                          </a:solidFill>
                          <a:latin typeface="Trebuchet MS" panose="020B0603020202020204" pitchFamily="34" charset="0"/>
                        </a:rPr>
                        <a:t> received)</a:t>
                      </a:r>
                      <a:endParaRPr lang="en-US" sz="900" b="0" i="0" dirty="0">
                        <a:solidFill>
                          <a:srgbClr val="404040"/>
                        </a:solidFill>
                        <a:latin typeface="Trebuchet MS" panose="020B0603020202020204" pitchFamily="34" charset="0"/>
                      </a:endParaRPr>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i="0" dirty="0">
                          <a:solidFill>
                            <a:srgbClr val="404040"/>
                          </a:solidFill>
                          <a:latin typeface="Trebuchet MS" panose="020B0603020202020204" pitchFamily="34" charset="0"/>
                        </a:rPr>
                        <a:t>Provide TM Agreements for review</a:t>
                      </a:r>
                      <a:r>
                        <a:rPr lang="en-US" sz="900" b="0" i="0" baseline="0" dirty="0">
                          <a:solidFill>
                            <a:srgbClr val="404040"/>
                          </a:solidFill>
                          <a:latin typeface="Trebuchet MS" panose="020B0603020202020204" pitchFamily="34" charset="0"/>
                        </a:rPr>
                        <a:t> and signoff by client</a:t>
                      </a:r>
                      <a:endParaRPr lang="en-US" sz="900" b="0" i="0" dirty="0">
                        <a:solidFill>
                          <a:srgbClr val="404040"/>
                        </a:solidFill>
                        <a:latin typeface="Trebuchet MS" panose="020B0603020202020204" pitchFamily="34" charset="0"/>
                      </a:endParaRPr>
                    </a:p>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Enter formal</a:t>
                      </a:r>
                      <a:r>
                        <a:rPr lang="en-US" sz="900" b="0" baseline="0" dirty="0">
                          <a:solidFill>
                            <a:srgbClr val="404040"/>
                          </a:solidFill>
                          <a:latin typeface="Trebuchet MS" panose="020B0603020202020204" pitchFamily="34" charset="0"/>
                        </a:rPr>
                        <a:t> i</a:t>
                      </a:r>
                      <a:r>
                        <a:rPr lang="en-US" sz="900" b="0" dirty="0">
                          <a:solidFill>
                            <a:srgbClr val="404040"/>
                          </a:solidFill>
                          <a:latin typeface="Trebuchet MS" panose="020B0603020202020204" pitchFamily="34" charset="0"/>
                        </a:rPr>
                        <a:t>mplementation requests</a:t>
                      </a:r>
                      <a:endParaRPr lang="en-US" sz="900" b="0" i="0" dirty="0">
                        <a:solidFill>
                          <a:srgbClr val="404040"/>
                        </a:solidFill>
                        <a:latin typeface="Trebuchet MS" panose="020B0603020202020204" pitchFamily="34" charset="0"/>
                      </a:endParaRPr>
                    </a:p>
                    <a:p>
                      <a:pPr marL="171450" indent="-171450">
                        <a:buClr>
                          <a:srgbClr val="00467F"/>
                        </a:buClr>
                        <a:buFont typeface="Wingdings" panose="05000000000000000000" pitchFamily="2" charset="2"/>
                        <a:buChar char="§"/>
                      </a:pPr>
                      <a:endParaRPr lang="en-US" sz="900" b="0" dirty="0">
                        <a:solidFill>
                          <a:srgbClr val="404040"/>
                        </a:solidFill>
                      </a:endParaRPr>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Provide guidance and timeline for testing and implementation</a:t>
                      </a:r>
                    </a:p>
                    <a:p>
                      <a:pPr marL="171450" indent="-171450">
                        <a:buClr>
                          <a:srgbClr val="00467F"/>
                        </a:buClr>
                        <a:buFont typeface="Wingdings" panose="05000000000000000000" pitchFamily="2" charset="2"/>
                        <a:buChar char="§"/>
                      </a:pPr>
                      <a:r>
                        <a:rPr lang="en-US" sz="900" b="0" i="0" dirty="0">
                          <a:solidFill>
                            <a:srgbClr val="404040"/>
                          </a:solidFill>
                          <a:latin typeface="Trebuchet MS" panose="020B0603020202020204" pitchFamily="34" charset="0"/>
                        </a:rPr>
                        <a:t>Engage your operation</a:t>
                      </a:r>
                      <a:r>
                        <a:rPr lang="en-US" sz="900" b="0" i="0" baseline="0" dirty="0">
                          <a:solidFill>
                            <a:srgbClr val="404040"/>
                          </a:solidFill>
                          <a:latin typeface="Trebuchet MS" panose="020B0603020202020204" pitchFamily="34" charset="0"/>
                        </a:rPr>
                        <a:t>al experts to ensure all service requirements are captured prior to implementation</a:t>
                      </a:r>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Conduct status meetings</a:t>
                      </a:r>
                    </a:p>
                    <a:p>
                      <a:pPr marL="171450" indent="-171450">
                        <a:buClr>
                          <a:srgbClr val="00467F"/>
                        </a:buClr>
                        <a:buFont typeface="Wingdings" panose="05000000000000000000" pitchFamily="2" charset="2"/>
                        <a:buChar char="§"/>
                      </a:pPr>
                      <a:r>
                        <a:rPr lang="en-US" sz="900" b="0" i="0" dirty="0">
                          <a:solidFill>
                            <a:srgbClr val="404040"/>
                          </a:solidFill>
                          <a:latin typeface="Trebuchet MS" panose="020B0603020202020204" pitchFamily="34" charset="0"/>
                        </a:rPr>
                        <a:t>Implement services</a:t>
                      </a:r>
                    </a:p>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Coordinate testing within</a:t>
                      </a:r>
                      <a:r>
                        <a:rPr lang="en-US" sz="900" b="0" baseline="0" dirty="0">
                          <a:solidFill>
                            <a:srgbClr val="404040"/>
                          </a:solidFill>
                          <a:latin typeface="Trebuchet MS" panose="020B0603020202020204" pitchFamily="34" charset="0"/>
                        </a:rPr>
                        <a:t> </a:t>
                      </a:r>
                      <a:r>
                        <a:rPr lang="en-US" sz="900" b="0" dirty="0">
                          <a:solidFill>
                            <a:srgbClr val="404040"/>
                          </a:solidFill>
                          <a:latin typeface="Trebuchet MS" panose="020B0603020202020204" pitchFamily="34" charset="0"/>
                        </a:rPr>
                        <a:t>SunTrust</a:t>
                      </a:r>
                    </a:p>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Provide</a:t>
                      </a:r>
                      <a:r>
                        <a:rPr lang="en-US" sz="900" b="0" baseline="0" dirty="0">
                          <a:solidFill>
                            <a:srgbClr val="404040"/>
                          </a:solidFill>
                          <a:latin typeface="Trebuchet MS" panose="020B0603020202020204" pitchFamily="34" charset="0"/>
                        </a:rPr>
                        <a:t> training, as needed, to ensure a smooth transition</a:t>
                      </a:r>
                      <a:endParaRPr lang="en-US" sz="900" b="0" dirty="0">
                        <a:solidFill>
                          <a:srgbClr val="404040"/>
                        </a:solidFill>
                        <a:latin typeface="Trebuchet MS" panose="020B0603020202020204" pitchFamily="34" charset="0"/>
                      </a:endParaRPr>
                    </a:p>
                    <a:p>
                      <a:pPr marL="171450" indent="-171450">
                        <a:buClr>
                          <a:srgbClr val="00467F"/>
                        </a:buClr>
                        <a:buFont typeface="Wingdings" panose="05000000000000000000" pitchFamily="2" charset="2"/>
                        <a:buChar char="§"/>
                      </a:pPr>
                      <a:endParaRPr lang="en-US" sz="900" b="0" dirty="0">
                        <a:solidFill>
                          <a:srgbClr val="404040"/>
                        </a:solidFill>
                      </a:endParaRPr>
                    </a:p>
                  </a:txBody>
                  <a:tcPr>
                    <a:solidFill>
                      <a:schemeClr val="bg1"/>
                    </a:solidFill>
                  </a:tcPr>
                </a:tc>
                <a:extLst>
                  <a:ext uri="{0D108BD9-81ED-4DB2-BD59-A6C34878D82A}">
                    <a16:rowId xmlns:a16="http://schemas.microsoft.com/office/drawing/2014/main" val="10000"/>
                  </a:ext>
                </a:extLst>
              </a:tr>
              <a:tr h="1645920">
                <a:tc>
                  <a:txBody>
                    <a:bodyPr/>
                    <a:lstStyle/>
                    <a:p>
                      <a:endParaRPr lang="en-US" sz="1200" b="1" dirty="0"/>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Discuss</a:t>
                      </a:r>
                      <a:r>
                        <a:rPr lang="en-US" sz="900" b="0" baseline="0" dirty="0">
                          <a:solidFill>
                            <a:srgbClr val="404040"/>
                          </a:solidFill>
                          <a:latin typeface="Trebuchet MS" panose="020B0603020202020204" pitchFamily="34" charset="0"/>
                        </a:rPr>
                        <a:t> account needs and expectations to provide confirmation to SunTrust team</a:t>
                      </a:r>
                    </a:p>
                    <a:p>
                      <a:pPr marL="171450" indent="-171450">
                        <a:buClr>
                          <a:srgbClr val="00467F"/>
                        </a:buClr>
                        <a:buFont typeface="Wingdings" panose="05000000000000000000" pitchFamily="2" charset="2"/>
                        <a:buChar char="§"/>
                      </a:pPr>
                      <a:r>
                        <a:rPr lang="en-US" sz="900" b="0" baseline="0" dirty="0">
                          <a:solidFill>
                            <a:srgbClr val="404040"/>
                          </a:solidFill>
                          <a:latin typeface="Trebuchet MS" panose="020B0603020202020204" pitchFamily="34" charset="0"/>
                        </a:rPr>
                        <a:t>Provide Treasury specifics back to SunTrust team for implementation</a:t>
                      </a:r>
                      <a:endParaRPr lang="en-US" sz="900" b="0" dirty="0">
                        <a:solidFill>
                          <a:srgbClr val="404040"/>
                        </a:solidFill>
                        <a:latin typeface="Trebuchet MS" panose="020B0603020202020204" pitchFamily="34" charset="0"/>
                      </a:endParaRPr>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Letter from Diocese Chancellor</a:t>
                      </a:r>
                    </a:p>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Names and titles of Authorized Signers</a:t>
                      </a:r>
                    </a:p>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Name, address, contact information,</a:t>
                      </a:r>
                      <a:r>
                        <a:rPr lang="en-US" sz="900" b="0" baseline="0" dirty="0">
                          <a:solidFill>
                            <a:srgbClr val="404040"/>
                          </a:solidFill>
                          <a:latin typeface="Trebuchet MS" panose="020B0603020202020204" pitchFamily="34" charset="0"/>
                        </a:rPr>
                        <a:t> </a:t>
                      </a:r>
                      <a:r>
                        <a:rPr lang="en-US" sz="900" b="0" dirty="0">
                          <a:solidFill>
                            <a:srgbClr val="404040"/>
                          </a:solidFill>
                          <a:latin typeface="Trebuchet MS" panose="020B0603020202020204" pitchFamily="34" charset="0"/>
                        </a:rPr>
                        <a:t> DOB, copy of driver’s license and SS# for controlling person</a:t>
                      </a:r>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Signoff on all Agreements </a:t>
                      </a:r>
                    </a:p>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Identify Security Administrators for user access:</a:t>
                      </a:r>
                    </a:p>
                    <a:p>
                      <a:pPr marL="346075" lvl="1" indent="-17780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Online Cash Manager</a:t>
                      </a:r>
                    </a:p>
                    <a:p>
                      <a:pPr marL="346075" lvl="1" indent="-17780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Online Check Deposit</a:t>
                      </a:r>
                    </a:p>
                    <a:p>
                      <a:pPr marL="346075" lvl="1" indent="-17780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ACH Fraud Control</a:t>
                      </a:r>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Identify operational experts that understand how you use the systems today</a:t>
                      </a:r>
                    </a:p>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Identify any technology support that may be required to facilitate your service</a:t>
                      </a:r>
                      <a:r>
                        <a:rPr lang="en-US" sz="900" b="0" baseline="0" dirty="0">
                          <a:solidFill>
                            <a:srgbClr val="404040"/>
                          </a:solidFill>
                          <a:latin typeface="Trebuchet MS" panose="020B0603020202020204" pitchFamily="34" charset="0"/>
                        </a:rPr>
                        <a:t> set up</a:t>
                      </a:r>
                      <a:endParaRPr lang="en-US" sz="900" b="0" dirty="0">
                        <a:solidFill>
                          <a:srgbClr val="404040"/>
                        </a:solidFill>
                        <a:latin typeface="Trebuchet MS" panose="020B0603020202020204" pitchFamily="34" charset="0"/>
                      </a:endParaRPr>
                    </a:p>
                  </a:txBody>
                  <a:tcPr>
                    <a:solidFill>
                      <a:schemeClr val="bg1"/>
                    </a:solidFill>
                  </a:tcPr>
                </a:tc>
                <a:tc>
                  <a:txBody>
                    <a:bodyPr/>
                    <a:lstStyle/>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Prepare and provide test files based on defined schedule</a:t>
                      </a:r>
                    </a:p>
                    <a:p>
                      <a:pPr marL="171450" indent="-171450">
                        <a:buClr>
                          <a:srgbClr val="00467F"/>
                        </a:buClr>
                        <a:buFont typeface="Wingdings" panose="05000000000000000000" pitchFamily="2" charset="2"/>
                        <a:buChar char="§"/>
                      </a:pPr>
                      <a:r>
                        <a:rPr lang="en-US" sz="900" b="0" dirty="0">
                          <a:solidFill>
                            <a:srgbClr val="404040"/>
                          </a:solidFill>
                          <a:latin typeface="Trebuchet MS" panose="020B0603020202020204" pitchFamily="34" charset="0"/>
                        </a:rPr>
                        <a:t>Provide test results and modifications needed</a:t>
                      </a:r>
                    </a:p>
                  </a:txBody>
                  <a:tcPr>
                    <a:solidFill>
                      <a:schemeClr val="bg1"/>
                    </a:solidFill>
                  </a:tcPr>
                </a:tc>
                <a:extLst>
                  <a:ext uri="{0D108BD9-81ED-4DB2-BD59-A6C34878D82A}">
                    <a16:rowId xmlns:a16="http://schemas.microsoft.com/office/drawing/2014/main" val="10001"/>
                  </a:ext>
                </a:extLst>
              </a:tr>
            </a:tbl>
          </a:graphicData>
        </a:graphic>
      </p:graphicFrame>
      <p:pic>
        <p:nvPicPr>
          <p:cNvPr id="19"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3405" y="3276600"/>
            <a:ext cx="852923" cy="489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 name="Straight Arrow Connector 19"/>
          <p:cNvCxnSpPr/>
          <p:nvPr/>
        </p:nvCxnSpPr>
        <p:spPr bwMode="auto">
          <a:xfrm>
            <a:off x="1371600" y="2286000"/>
            <a:ext cx="7239000" cy="76200"/>
          </a:xfrm>
          <a:prstGeom prst="straightConnector1">
            <a:avLst/>
          </a:prstGeom>
          <a:solidFill>
            <a:schemeClr val="tx2"/>
          </a:solidFill>
          <a:ln w="12700" cap="flat" cmpd="sng" algn="ctr">
            <a:noFill/>
            <a:prstDash val="solid"/>
            <a:round/>
            <a:headEnd type="none" w="med" len="med"/>
            <a:tailEnd type="arrow"/>
          </a:ln>
          <a:effectLst/>
        </p:spPr>
      </p:cxnSp>
      <p:sp>
        <p:nvSpPr>
          <p:cNvPr id="3"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US" altLang="en-US">
              <a:solidFill>
                <a:srgbClr val="00467F"/>
              </a:solidFill>
              <a:cs typeface="Arial" charset="0"/>
            </a:endParaRPr>
          </a:p>
        </p:txBody>
      </p:sp>
      <p:sp>
        <p:nvSpPr>
          <p:cNvPr id="8"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US" altLang="en-US">
              <a:solidFill>
                <a:srgbClr val="00467F"/>
              </a:solidFill>
              <a:cs typeface="Arial" charset="0"/>
            </a:endParaRPr>
          </a:p>
        </p:txBody>
      </p:sp>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9064" y="4350224"/>
            <a:ext cx="888783" cy="1295400"/>
          </a:xfrm>
          <a:prstGeom prst="rect">
            <a:avLst/>
          </a:prstGeom>
        </p:spPr>
      </p:pic>
    </p:spTree>
    <p:extLst>
      <p:ext uri="{BB962C8B-B14F-4D97-AF65-F5344CB8AC3E}">
        <p14:creationId xmlns:p14="http://schemas.microsoft.com/office/powerpoint/2010/main" val="183451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6848796" y="1397844"/>
            <a:ext cx="2059412" cy="2077492"/>
          </a:xfrm>
          <a:prstGeom prst="rect">
            <a:avLst/>
          </a:prstGeom>
          <a:noFill/>
        </p:spPr>
        <p:txBody>
          <a:bodyPr wrap="square" rtlCol="0">
            <a:noAutofit/>
          </a:bodyPr>
          <a:lstStyle/>
          <a:p>
            <a:pPr marL="171450" indent="-171450">
              <a:spcBef>
                <a:spcPts val="500"/>
              </a:spcBef>
              <a:buFont typeface="Wingdings" panose="05000000000000000000" pitchFamily="2" charset="2"/>
              <a:buChar char="§"/>
            </a:pPr>
            <a:r>
              <a:rPr lang="en-US" sz="900" dirty="0">
                <a:solidFill>
                  <a:srgbClr val="404040"/>
                </a:solidFill>
                <a:latin typeface="Trebuchet MS" panose="020B0603020202020204" pitchFamily="34" charset="0"/>
              </a:rPr>
              <a:t>Simplify payments to vendors by paying all of your bills from one secure site, while managing your billing information from one convenient screen</a:t>
            </a:r>
          </a:p>
          <a:p>
            <a:pPr marL="171450" indent="-171450">
              <a:spcBef>
                <a:spcPts val="500"/>
              </a:spcBef>
              <a:buFont typeface="Wingdings" panose="05000000000000000000" pitchFamily="2" charset="2"/>
              <a:buChar char="§"/>
            </a:pPr>
            <a:r>
              <a:rPr lang="en-US" sz="900" dirty="0">
                <a:solidFill>
                  <a:srgbClr val="404040"/>
                </a:solidFill>
                <a:latin typeface="Trebuchet MS" panose="020B0603020202020204" pitchFamily="34" charset="0"/>
              </a:rPr>
              <a:t>Eliminate the expense of stamps, checks, and envelopes</a:t>
            </a:r>
          </a:p>
        </p:txBody>
      </p:sp>
      <p:sp>
        <p:nvSpPr>
          <p:cNvPr id="15" name="Rectangle 14"/>
          <p:cNvSpPr/>
          <p:nvPr/>
        </p:nvSpPr>
        <p:spPr>
          <a:xfrm>
            <a:off x="148604" y="4203476"/>
            <a:ext cx="2103120" cy="2057400"/>
          </a:xfrm>
          <a:prstGeom prst="rect">
            <a:avLst/>
          </a:prstGeom>
          <a:solidFill>
            <a:sysClr val="window" lastClr="FFFFFF"/>
          </a:solidFill>
          <a:ln w="28575" cap="flat" cmpd="sng" algn="ctr">
            <a:solidFill>
              <a:sysClr val="window" lastClr="FFFFFF">
                <a:lumMod val="50000"/>
              </a:sysClr>
            </a:solidFill>
            <a:prstDash val="solid"/>
          </a:ln>
          <a:effectLst>
            <a:outerShdw sx="0" sy="0" algn="br" rotWithShape="0">
              <a:srgbClr val="000000">
                <a:alpha val="60000"/>
              </a:srgbClr>
            </a:outerShdw>
          </a:effectLst>
          <a:extLst/>
        </p:spPr>
        <p:txBody>
          <a:bodyPr rtlCol="0" anchor="ctr"/>
          <a:lstStyle/>
          <a:p>
            <a:pPr algn="ctr">
              <a:defRPr/>
            </a:pPr>
            <a:endParaRPr lang="en-US" kern="0" dirty="0">
              <a:solidFill>
                <a:prstClr val="white"/>
              </a:solidFill>
              <a:latin typeface="Calibri"/>
            </a:endParaRPr>
          </a:p>
        </p:txBody>
      </p:sp>
      <p:sp>
        <p:nvSpPr>
          <p:cNvPr id="40" name="TextBox 39"/>
          <p:cNvSpPr txBox="1"/>
          <p:nvPr/>
        </p:nvSpPr>
        <p:spPr>
          <a:xfrm>
            <a:off x="147388" y="4269596"/>
            <a:ext cx="2138612" cy="2085186"/>
          </a:xfrm>
          <a:prstGeom prst="rect">
            <a:avLst/>
          </a:prstGeom>
          <a:noFill/>
        </p:spPr>
        <p:txBody>
          <a:bodyPr wrap="square" rtlCol="0">
            <a:spAutoFit/>
          </a:bodyPr>
          <a:lstStyle/>
          <a:p>
            <a:pPr marL="171450" lvl="1" indent="-171450">
              <a:spcBef>
                <a:spcPts val="500"/>
              </a:spcBef>
              <a:buFont typeface="Wingdings" panose="05000000000000000000" pitchFamily="2" charset="2"/>
              <a:buChar char="§"/>
            </a:pPr>
            <a:r>
              <a:rPr lang="en-US" sz="900" dirty="0">
                <a:solidFill>
                  <a:srgbClr val="404040"/>
                </a:solidFill>
                <a:latin typeface="Trebuchet MS"/>
                <a:ea typeface="Trebuchet MS"/>
              </a:rPr>
              <a:t>A list of paid checks from the previous business day is displayed on a dedicated screen in the Fraud Inspector service, including any available images</a:t>
            </a:r>
          </a:p>
          <a:p>
            <a:pPr marL="171450" lvl="1" indent="-171450">
              <a:spcBef>
                <a:spcPts val="500"/>
              </a:spcBef>
              <a:buFont typeface="Wingdings" panose="05000000000000000000" pitchFamily="2" charset="2"/>
              <a:buChar char="§"/>
            </a:pPr>
            <a:r>
              <a:rPr lang="en-US" sz="900" dirty="0">
                <a:solidFill>
                  <a:srgbClr val="404040"/>
                </a:solidFill>
                <a:latin typeface="Trebuchet MS"/>
                <a:ea typeface="Trebuchet MS"/>
              </a:rPr>
              <a:t>Review the transactions displayed prior to 2:00 p.m. ET each day and direct return of any suspected fraudulent items</a:t>
            </a:r>
          </a:p>
          <a:p>
            <a:pPr marL="171450" lvl="1" indent="-171450">
              <a:spcBef>
                <a:spcPts val="500"/>
              </a:spcBef>
              <a:buFont typeface="Wingdings" panose="05000000000000000000" pitchFamily="2" charset="2"/>
              <a:buChar char="§"/>
            </a:pPr>
            <a:r>
              <a:rPr lang="en-US" sz="900" dirty="0">
                <a:solidFill>
                  <a:srgbClr val="404040"/>
                </a:solidFill>
                <a:latin typeface="Trebuchet MS"/>
                <a:ea typeface="Trebuchet MS"/>
              </a:rPr>
              <a:t>The request will process, and the funds should return to your account in one business day</a:t>
            </a:r>
          </a:p>
          <a:p>
            <a:pPr>
              <a:spcBef>
                <a:spcPts val="500"/>
              </a:spcBef>
            </a:pPr>
            <a:endParaRPr lang="en-US" sz="900" dirty="0">
              <a:solidFill>
                <a:srgbClr val="00467F"/>
              </a:solidFill>
              <a:latin typeface="Trebuchet MS" panose="020B0603020202020204" pitchFamily="34" charset="0"/>
            </a:endParaRPr>
          </a:p>
        </p:txBody>
      </p:sp>
      <p:sp>
        <p:nvSpPr>
          <p:cNvPr id="4" name="Title 3"/>
          <p:cNvSpPr>
            <a:spLocks noGrp="1"/>
          </p:cNvSpPr>
          <p:nvPr>
            <p:ph type="title"/>
          </p:nvPr>
        </p:nvSpPr>
        <p:spPr/>
        <p:txBody>
          <a:bodyPr/>
          <a:lstStyle/>
          <a:p>
            <a:r>
              <a:rPr lang="en-US" dirty="0"/>
              <a:t>Online Cash Manager – Key Modules</a:t>
            </a:r>
          </a:p>
        </p:txBody>
      </p:sp>
      <p:sp>
        <p:nvSpPr>
          <p:cNvPr id="6" name="Rounded Rectangle 5">
            <a:hlinkClick r:id="" action="ppaction://noaction"/>
          </p:cNvPr>
          <p:cNvSpPr/>
          <p:nvPr/>
        </p:nvSpPr>
        <p:spPr>
          <a:xfrm>
            <a:off x="174276" y="945100"/>
            <a:ext cx="2157984" cy="429768"/>
          </a:xfrm>
          <a:prstGeom prst="roundRect">
            <a:avLst/>
          </a:prstGeom>
          <a:solidFill>
            <a:srgbClr val="F58025"/>
          </a:solidFill>
          <a:ln w="9525" cap="flat" cmpd="sng" algn="ctr">
            <a:solidFill>
              <a:srgbClr val="F58025"/>
            </a:solidFill>
            <a:prstDash val="solid"/>
          </a:ln>
          <a:effectLst>
            <a:outerShdw sx="0" sy="0" algn="br" rotWithShape="0">
              <a:srgbClr val="000000">
                <a:alpha val="60000"/>
              </a:srgbClr>
            </a:outerShdw>
          </a:effectLst>
          <a:extLst/>
        </p:spPr>
        <p:txBody>
          <a:bodyPr rtlCol="0" anchor="ctr"/>
          <a:lstStyle/>
          <a:p>
            <a:pPr algn="ctr">
              <a:defRPr/>
            </a:pPr>
            <a:r>
              <a:rPr lang="en-US" sz="1500" b="1" kern="0" dirty="0">
                <a:solidFill>
                  <a:prstClr val="white"/>
                </a:solidFill>
                <a:latin typeface="Trebuchet MS" panose="020B0603020202020204" pitchFamily="34" charset="0"/>
              </a:rPr>
              <a:t>     Online Statements</a:t>
            </a:r>
          </a:p>
        </p:txBody>
      </p:sp>
      <p:sp>
        <p:nvSpPr>
          <p:cNvPr id="7" name="Rectangle 6"/>
          <p:cNvSpPr/>
          <p:nvPr/>
        </p:nvSpPr>
        <p:spPr>
          <a:xfrm>
            <a:off x="166059" y="1347081"/>
            <a:ext cx="2103120" cy="2048256"/>
          </a:xfrm>
          <a:prstGeom prst="rect">
            <a:avLst/>
          </a:prstGeom>
          <a:noFill/>
          <a:ln w="28575" cap="flat" cmpd="sng" algn="ctr">
            <a:solidFill>
              <a:srgbClr val="F58025"/>
            </a:solidFill>
            <a:prstDash val="solid"/>
          </a:ln>
          <a:effectLst>
            <a:outerShdw sx="0" sy="0" algn="br" rotWithShape="0">
              <a:srgbClr val="000000">
                <a:alpha val="60000"/>
              </a:srgbClr>
            </a:outerShdw>
          </a:effectLst>
          <a:extLst>
            <a:ext uri="{31F19639-BCED-4A60-ADC4-E9642A236FB7}">
              <a14:hiddenScene3d xmlns:a14="http://schemas.microsoft.com/office/drawing/2010/main">
                <a:camera prst="orthographicFront"/>
                <a:lightRig rig="threePt" dir="t"/>
              </a14:hiddenScene3d>
            </a:ext>
            <a:ext uri="{E45631CC-5BF2-4C18-A39C-3461C7D3F71A}">
              <a14:hiddenSp3d xmlns:a14="http://schemas.microsoft.com/office/drawing/2010/main">
                <a:bevelT w="0" h="0"/>
                <a:bevelB w="0" h="0"/>
              </a14:hiddenSp3d>
            </a:ext>
          </a:extLst>
        </p:spPr>
        <p:txBody>
          <a:bodyPr rtlCol="0" anchor="ctr"/>
          <a:lstStyle/>
          <a:p>
            <a:pPr algn="ctr">
              <a:defRPr/>
            </a:pPr>
            <a:endParaRPr lang="en-US" kern="0" dirty="0">
              <a:solidFill>
                <a:prstClr val="white"/>
              </a:solidFill>
              <a:latin typeface="Calibri"/>
            </a:endParaRPr>
          </a:p>
        </p:txBody>
      </p:sp>
      <p:sp>
        <p:nvSpPr>
          <p:cNvPr id="8" name="Rounded Rectangle 7">
            <a:hlinkClick r:id="" action="ppaction://noaction"/>
          </p:cNvPr>
          <p:cNvSpPr/>
          <p:nvPr/>
        </p:nvSpPr>
        <p:spPr>
          <a:xfrm>
            <a:off x="6857422" y="942287"/>
            <a:ext cx="2194560" cy="432492"/>
          </a:xfrm>
          <a:prstGeom prst="roundRect">
            <a:avLst/>
          </a:prstGeom>
          <a:solidFill>
            <a:srgbClr val="0075C9"/>
          </a:solidFill>
          <a:ln w="9525" cap="flat" cmpd="sng" algn="ctr">
            <a:solidFill>
              <a:srgbClr val="0075C9"/>
            </a:solidFill>
            <a:prstDash val="solid"/>
          </a:ln>
          <a:effectLst>
            <a:outerShdw sx="0" sy="0" algn="br" rotWithShape="0">
              <a:srgbClr val="000000">
                <a:alpha val="60000"/>
              </a:srgbClr>
            </a:outerShdw>
          </a:effectLst>
          <a:extLst/>
        </p:spPr>
        <p:txBody>
          <a:bodyPr rtlCol="0" anchor="ctr"/>
          <a:lstStyle/>
          <a:p>
            <a:pPr algn="ctr">
              <a:defRPr/>
            </a:pPr>
            <a:r>
              <a:rPr lang="en-US" sz="1600" b="1" kern="0" dirty="0">
                <a:solidFill>
                  <a:prstClr val="white"/>
                </a:solidFill>
                <a:latin typeface="Trebuchet MS" panose="020B0603020202020204" pitchFamily="34" charset="0"/>
              </a:rPr>
              <a:t> </a:t>
            </a:r>
            <a:r>
              <a:rPr lang="en-US" sz="1500" b="1" kern="0" dirty="0">
                <a:solidFill>
                  <a:prstClr val="white"/>
                </a:solidFill>
                <a:latin typeface="Trebuchet MS" panose="020B0603020202020204" pitchFamily="34" charset="0"/>
              </a:rPr>
              <a:t>Online Bill Pay   </a:t>
            </a:r>
            <a:r>
              <a:rPr lang="en-US" sz="1600" b="1" kern="0" dirty="0">
                <a:solidFill>
                  <a:prstClr val="white"/>
                </a:solidFill>
                <a:latin typeface="Trebuchet MS" panose="020B0603020202020204" pitchFamily="34" charset="0"/>
              </a:rPr>
              <a:t>m</a:t>
            </a:r>
          </a:p>
        </p:txBody>
      </p:sp>
      <p:sp>
        <p:nvSpPr>
          <p:cNvPr id="9" name="Rectangle 8"/>
          <p:cNvSpPr/>
          <p:nvPr/>
        </p:nvSpPr>
        <p:spPr>
          <a:xfrm>
            <a:off x="6891926" y="1344265"/>
            <a:ext cx="2103120" cy="2048256"/>
          </a:xfrm>
          <a:prstGeom prst="rect">
            <a:avLst/>
          </a:prstGeom>
          <a:noFill/>
          <a:ln w="28575" cap="flat" cmpd="sng" algn="ctr">
            <a:solidFill>
              <a:srgbClr val="0075C9"/>
            </a:solidFill>
            <a:prstDash val="solid"/>
          </a:ln>
          <a:effectLst>
            <a:outerShdw sx="0" sy="0" algn="br" rotWithShape="0">
              <a:srgbClr val="000000">
                <a:alpha val="60000"/>
              </a:srgbClr>
            </a:outerShdw>
          </a:effectLst>
          <a:extLst>
            <a:ext uri="{31F19639-BCED-4A60-ADC4-E9642A236FB7}">
              <a14:hiddenScene3d xmlns:a14="http://schemas.microsoft.com/office/drawing/2010/main">
                <a:camera prst="orthographicFront"/>
                <a:lightRig rig="threePt" dir="t"/>
              </a14:hiddenScene3d>
            </a:ext>
            <a:ext uri="{E45631CC-5BF2-4C18-A39C-3461C7D3F71A}">
              <a14:hiddenSp3d xmlns:a14="http://schemas.microsoft.com/office/drawing/2010/main">
                <a:bevelT w="0" h="0"/>
                <a:bevelB w="0" h="0"/>
              </a14:hiddenSp3d>
            </a:ext>
          </a:extLst>
        </p:spPr>
        <p:txBody>
          <a:bodyPr rtlCol="0" anchor="ctr"/>
          <a:lstStyle/>
          <a:p>
            <a:pPr algn="ctr">
              <a:defRPr/>
            </a:pPr>
            <a:endParaRPr lang="en-US" kern="0" dirty="0">
              <a:solidFill>
                <a:prstClr val="white"/>
              </a:solidFill>
              <a:latin typeface="Calibri"/>
            </a:endParaRPr>
          </a:p>
        </p:txBody>
      </p:sp>
      <p:sp>
        <p:nvSpPr>
          <p:cNvPr id="13" name="Oval 12"/>
          <p:cNvSpPr/>
          <p:nvPr/>
        </p:nvSpPr>
        <p:spPr>
          <a:xfrm>
            <a:off x="1398" y="810002"/>
            <a:ext cx="545795" cy="584263"/>
          </a:xfrm>
          <a:prstGeom prst="ellipse">
            <a:avLst/>
          </a:prstGeom>
          <a:solidFill>
            <a:srgbClr val="F58025"/>
          </a:solidFill>
          <a:ln w="9525" cap="flat" cmpd="sng" algn="ctr">
            <a:solidFill>
              <a:sysClr val="window" lastClr="FFFFFF"/>
            </a:solidFill>
            <a:prstDash val="solid"/>
          </a:ln>
          <a:effectLst>
            <a:outerShdw sx="0" sy="0" algn="br" rotWithShape="0">
              <a:srgbClr val="000000">
                <a:alpha val="60000"/>
              </a:srgbClr>
            </a:outerShdw>
          </a:effectLst>
        </p:spPr>
        <p:txBody>
          <a:bodyPr rtlCol="0" anchor="ctr"/>
          <a:lstStyle/>
          <a:p>
            <a:pPr algn="ctr">
              <a:defRPr/>
            </a:pPr>
            <a:r>
              <a:rPr lang="en-US" sz="2800" kern="0" dirty="0">
                <a:solidFill>
                  <a:prstClr val="white"/>
                </a:solidFill>
                <a:latin typeface="Calibri"/>
              </a:rPr>
              <a:t>$</a:t>
            </a:r>
          </a:p>
        </p:txBody>
      </p:sp>
      <p:sp>
        <p:nvSpPr>
          <p:cNvPr id="16" name="Rounded Rectangle 15">
            <a:hlinkClick r:id="" action="ppaction://noaction"/>
          </p:cNvPr>
          <p:cNvSpPr/>
          <p:nvPr/>
        </p:nvSpPr>
        <p:spPr>
          <a:xfrm>
            <a:off x="148398" y="3799048"/>
            <a:ext cx="2137602" cy="429768"/>
          </a:xfrm>
          <a:prstGeom prst="roundRect">
            <a:avLst/>
          </a:prstGeom>
          <a:solidFill>
            <a:sysClr val="window" lastClr="FFFFFF">
              <a:lumMod val="50000"/>
            </a:sysClr>
          </a:solidFill>
          <a:ln w="9525" cap="flat" cmpd="sng" algn="ctr">
            <a:solidFill>
              <a:sysClr val="window" lastClr="FFFFFF">
                <a:lumMod val="50000"/>
              </a:sysClr>
            </a:solidFill>
            <a:prstDash val="solid"/>
          </a:ln>
          <a:effectLst>
            <a:outerShdw sx="0" sy="0" algn="br" rotWithShape="0">
              <a:srgbClr val="000000">
                <a:alpha val="60000"/>
              </a:srgbClr>
            </a:outerShdw>
          </a:effectLst>
          <a:extLst/>
        </p:spPr>
        <p:txBody>
          <a:bodyPr rtlCol="0" anchor="ctr"/>
          <a:lstStyle/>
          <a:p>
            <a:pPr algn="ctr">
              <a:defRPr/>
            </a:pPr>
            <a:r>
              <a:rPr lang="en-US" sz="1600" b="1" kern="0" dirty="0">
                <a:solidFill>
                  <a:prstClr val="white"/>
                </a:solidFill>
                <a:latin typeface="Trebuchet MS" panose="020B0603020202020204" pitchFamily="34" charset="0"/>
              </a:rPr>
              <a:t>      </a:t>
            </a:r>
            <a:r>
              <a:rPr lang="en-US" sz="1500" b="1" kern="0" dirty="0">
                <a:solidFill>
                  <a:prstClr val="white"/>
                </a:solidFill>
                <a:latin typeface="Trebuchet MS" panose="020B0603020202020204" pitchFamily="34" charset="0"/>
              </a:rPr>
              <a:t>Fraud Inspector</a:t>
            </a:r>
          </a:p>
        </p:txBody>
      </p:sp>
      <p:sp>
        <p:nvSpPr>
          <p:cNvPr id="18" name="Oval 17"/>
          <p:cNvSpPr/>
          <p:nvPr/>
        </p:nvSpPr>
        <p:spPr>
          <a:xfrm>
            <a:off x="17058" y="3693027"/>
            <a:ext cx="581891" cy="584263"/>
          </a:xfrm>
          <a:prstGeom prst="ellipse">
            <a:avLst/>
          </a:prstGeom>
          <a:solidFill>
            <a:sysClr val="window" lastClr="FFFFFF">
              <a:lumMod val="50000"/>
            </a:sysClr>
          </a:solidFill>
          <a:ln w="9525" cap="flat" cmpd="sng" algn="ctr">
            <a:solidFill>
              <a:sysClr val="window" lastClr="FFFFFF"/>
            </a:solidFill>
            <a:prstDash val="solid"/>
          </a:ln>
          <a:effectLst>
            <a:outerShdw sx="0" sy="0" algn="br" rotWithShape="0">
              <a:srgbClr val="000000">
                <a:alpha val="60000"/>
              </a:srgbClr>
            </a:outerShdw>
          </a:effectLst>
        </p:spPr>
        <p:txBody>
          <a:bodyPr rtlCol="0" anchor="ctr"/>
          <a:lstStyle/>
          <a:p>
            <a:pPr algn="ctr">
              <a:defRPr/>
            </a:pPr>
            <a:endParaRPr lang="en-US" kern="0" dirty="0">
              <a:solidFill>
                <a:prstClr val="white"/>
              </a:solidFill>
              <a:latin typeface="Calibri"/>
            </a:endParaRPr>
          </a:p>
        </p:txBody>
      </p:sp>
      <p:sp>
        <p:nvSpPr>
          <p:cNvPr id="20" name="Rectangle 19"/>
          <p:cNvSpPr/>
          <p:nvPr/>
        </p:nvSpPr>
        <p:spPr>
          <a:xfrm>
            <a:off x="6891926" y="4191673"/>
            <a:ext cx="2103120" cy="2057400"/>
          </a:xfrm>
          <a:prstGeom prst="rect">
            <a:avLst/>
          </a:prstGeom>
          <a:noFill/>
          <a:ln w="28575" cap="flat" cmpd="sng" algn="ctr">
            <a:solidFill>
              <a:srgbClr val="00AD68"/>
            </a:solidFill>
            <a:prstDash val="solid"/>
          </a:ln>
          <a:effectLst>
            <a:outerShdw sx="0" sy="0" algn="br" rotWithShape="0">
              <a:srgbClr val="000000">
                <a:alpha val="60000"/>
              </a:srgbClr>
            </a:outerShdw>
          </a:effectLst>
          <a:extLst>
            <a:ext uri="{31F19639-BCED-4A60-ADC4-E9642A236FB7}">
              <a14:hiddenScene3d xmlns:a14="http://schemas.microsoft.com/office/drawing/2010/main">
                <a:camera prst="orthographicFront"/>
                <a:lightRig rig="threePt" dir="t"/>
              </a14:hiddenScene3d>
            </a:ext>
            <a:ext uri="{E45631CC-5BF2-4C18-A39C-3461C7D3F71A}">
              <a14:hiddenSp3d xmlns:a14="http://schemas.microsoft.com/office/drawing/2010/main">
                <a:bevelT w="0" h="0"/>
                <a:bevelB w="0" h="0"/>
              </a14:hiddenSp3d>
            </a:ext>
          </a:extLst>
        </p:spPr>
        <p:txBody>
          <a:bodyPr rtlCol="0" anchor="ctr"/>
          <a:lstStyle/>
          <a:p>
            <a:pPr algn="ctr">
              <a:defRPr/>
            </a:pPr>
            <a:endParaRPr lang="en-US" kern="0" dirty="0">
              <a:solidFill>
                <a:prstClr val="white"/>
              </a:solidFill>
              <a:latin typeface="Calibri"/>
            </a:endParaRPr>
          </a:p>
        </p:txBody>
      </p:sp>
      <p:sp>
        <p:nvSpPr>
          <p:cNvPr id="21" name="Rounded Rectangle 20">
            <a:hlinkClick r:id="" action="ppaction://noaction"/>
          </p:cNvPr>
          <p:cNvSpPr/>
          <p:nvPr/>
        </p:nvSpPr>
        <p:spPr>
          <a:xfrm>
            <a:off x="6857422" y="3770896"/>
            <a:ext cx="2194560" cy="429768"/>
          </a:xfrm>
          <a:prstGeom prst="roundRect">
            <a:avLst/>
          </a:prstGeom>
          <a:solidFill>
            <a:srgbClr val="00AD68"/>
          </a:solidFill>
          <a:ln w="9525" cap="flat" cmpd="sng" algn="ctr">
            <a:solidFill>
              <a:srgbClr val="00AD68"/>
            </a:solidFill>
            <a:prstDash val="solid"/>
          </a:ln>
          <a:effectLst>
            <a:outerShdw sx="0" sy="0" algn="br" rotWithShape="0">
              <a:srgbClr val="000000">
                <a:alpha val="60000"/>
              </a:srgbClr>
            </a:outerShdw>
          </a:effectLst>
          <a:extLst/>
        </p:spPr>
        <p:txBody>
          <a:bodyPr rtlCol="0" anchor="ctr"/>
          <a:lstStyle/>
          <a:p>
            <a:pPr algn="ctr">
              <a:defRPr/>
            </a:pPr>
            <a:r>
              <a:rPr lang="en-US" sz="1500" b="1" kern="0" dirty="0">
                <a:solidFill>
                  <a:prstClr val="white"/>
                </a:solidFill>
                <a:latin typeface="Trebuchet MS" panose="020B0603020202020204" pitchFamily="34" charset="0"/>
              </a:rPr>
              <a:t>ACH Services    </a:t>
            </a:r>
            <a:r>
              <a:rPr lang="en-US" sz="1600" b="1" kern="0" dirty="0">
                <a:solidFill>
                  <a:prstClr val="white"/>
                </a:solidFill>
                <a:latin typeface="Trebuchet MS" panose="020B0603020202020204" pitchFamily="34" charset="0"/>
              </a:rPr>
              <a:t>m</a:t>
            </a:r>
          </a:p>
        </p:txBody>
      </p:sp>
      <p:sp>
        <p:nvSpPr>
          <p:cNvPr id="23" name="Oval 22"/>
          <p:cNvSpPr/>
          <p:nvPr/>
        </p:nvSpPr>
        <p:spPr>
          <a:xfrm>
            <a:off x="8554690" y="3652226"/>
            <a:ext cx="585216" cy="585216"/>
          </a:xfrm>
          <a:prstGeom prst="ellipse">
            <a:avLst/>
          </a:prstGeom>
          <a:solidFill>
            <a:srgbClr val="00AD68"/>
          </a:solidFill>
          <a:ln w="9525" cap="flat" cmpd="sng" algn="ctr">
            <a:solidFill>
              <a:sysClr val="window" lastClr="FFFFFF"/>
            </a:solidFill>
            <a:prstDash val="solid"/>
          </a:ln>
          <a:effectLst>
            <a:outerShdw sx="0" sy="0" algn="br" rotWithShape="0">
              <a:srgbClr val="000000">
                <a:alpha val="60000"/>
              </a:srgbClr>
            </a:outerShdw>
          </a:effectLst>
        </p:spPr>
        <p:txBody>
          <a:bodyPr rtlCol="0" anchor="ctr"/>
          <a:lstStyle/>
          <a:p>
            <a:pPr algn="ctr">
              <a:defRPr/>
            </a:pPr>
            <a:endParaRPr lang="en-US" kern="0" dirty="0">
              <a:solidFill>
                <a:prstClr val="white"/>
              </a:solidFill>
              <a:latin typeface="Calibri"/>
            </a:endParaRPr>
          </a:p>
        </p:txBody>
      </p:sp>
      <p:sp>
        <p:nvSpPr>
          <p:cNvPr id="31" name="Oval 30"/>
          <p:cNvSpPr/>
          <p:nvPr/>
        </p:nvSpPr>
        <p:spPr>
          <a:xfrm>
            <a:off x="8554690" y="834981"/>
            <a:ext cx="581891" cy="584263"/>
          </a:xfrm>
          <a:prstGeom prst="ellipse">
            <a:avLst/>
          </a:prstGeom>
          <a:solidFill>
            <a:srgbClr val="0075C9"/>
          </a:solidFill>
          <a:ln w="9525" cap="flat" cmpd="sng" algn="ctr">
            <a:solidFill>
              <a:sysClr val="window" lastClr="FFFFFF"/>
            </a:solidFill>
            <a:prstDash val="solid"/>
          </a:ln>
          <a:effectLst>
            <a:outerShdw sx="0" sy="0" algn="br" rotWithShape="0">
              <a:srgbClr val="000000">
                <a:alpha val="60000"/>
              </a:srgbClr>
            </a:outerShdw>
          </a:effectLst>
        </p:spPr>
        <p:txBody>
          <a:bodyPr rtlCol="0" anchor="ctr"/>
          <a:lstStyle/>
          <a:p>
            <a:pPr algn="ctr">
              <a:defRPr/>
            </a:pPr>
            <a:endParaRPr lang="en-US" kern="0" dirty="0">
              <a:solidFill>
                <a:prstClr val="white"/>
              </a:solidFill>
              <a:latin typeface="Calibri"/>
            </a:endParaRPr>
          </a:p>
        </p:txBody>
      </p:sp>
      <p:sp>
        <p:nvSpPr>
          <p:cNvPr id="36" name="TextBox 35"/>
          <p:cNvSpPr txBox="1"/>
          <p:nvPr/>
        </p:nvSpPr>
        <p:spPr>
          <a:xfrm>
            <a:off x="172769" y="1392031"/>
            <a:ext cx="2113231" cy="2021066"/>
          </a:xfrm>
          <a:prstGeom prst="rect">
            <a:avLst/>
          </a:prstGeom>
          <a:noFill/>
        </p:spPr>
        <p:txBody>
          <a:bodyPr wrap="square" rtlCol="0">
            <a:spAutoFit/>
          </a:bodyPr>
          <a:lstStyle/>
          <a:p>
            <a:pPr marL="171450" indent="-171450">
              <a:spcBef>
                <a:spcPts val="500"/>
              </a:spcBef>
              <a:buFont typeface="Wingdings" panose="05000000000000000000" pitchFamily="2" charset="2"/>
              <a:buChar char="§"/>
            </a:pPr>
            <a:r>
              <a:rPr lang="en-US" sz="900" dirty="0">
                <a:solidFill>
                  <a:srgbClr val="404040"/>
                </a:solidFill>
                <a:latin typeface="Trebuchet MS" panose="020B0603020202020204" pitchFamily="34" charset="0"/>
              </a:rPr>
              <a:t>View, print, and download your statements – up to 18 months of history available</a:t>
            </a:r>
          </a:p>
          <a:p>
            <a:pPr marL="171450" indent="-171450">
              <a:spcBef>
                <a:spcPts val="500"/>
              </a:spcBef>
              <a:buFont typeface="Wingdings" panose="05000000000000000000" pitchFamily="2" charset="2"/>
              <a:buChar char="§"/>
            </a:pPr>
            <a:r>
              <a:rPr lang="en-US" sz="900" dirty="0">
                <a:solidFill>
                  <a:srgbClr val="404040"/>
                </a:solidFill>
                <a:latin typeface="Trebuchet MS" panose="020B0603020202020204" pitchFamily="34" charset="0"/>
              </a:rPr>
              <a:t>View, print and save images of paid check transactions, deposit tickets and deposited items – up to 18 months of history available</a:t>
            </a:r>
          </a:p>
          <a:p>
            <a:pPr marL="171450" indent="-171450">
              <a:spcBef>
                <a:spcPts val="500"/>
              </a:spcBef>
              <a:buFont typeface="Wingdings" panose="05000000000000000000" pitchFamily="2" charset="2"/>
              <a:buChar char="§"/>
            </a:pPr>
            <a:r>
              <a:rPr lang="en-US" sz="900" dirty="0">
                <a:solidFill>
                  <a:srgbClr val="404040"/>
                </a:solidFill>
                <a:latin typeface="Trebuchet MS" panose="020B0603020202020204" pitchFamily="34" charset="0"/>
              </a:rPr>
              <a:t>Company System Administrator (CSA) has the ability online to select a statement delivery preference of ‘Online Only’ or ‘Online and Paper’ for DDA Statements</a:t>
            </a:r>
          </a:p>
        </p:txBody>
      </p:sp>
      <p:sp>
        <p:nvSpPr>
          <p:cNvPr id="39" name="TextBox 38"/>
          <p:cNvSpPr txBox="1"/>
          <p:nvPr/>
        </p:nvSpPr>
        <p:spPr>
          <a:xfrm>
            <a:off x="6866048" y="4257791"/>
            <a:ext cx="2203186" cy="1759196"/>
          </a:xfrm>
          <a:prstGeom prst="rect">
            <a:avLst/>
          </a:prstGeom>
          <a:noFill/>
        </p:spPr>
        <p:txBody>
          <a:bodyPr wrap="square" rtlCol="0">
            <a:noAutofit/>
          </a:bodyPr>
          <a:lstStyle/>
          <a:p>
            <a:pPr marL="171450" indent="-171450">
              <a:spcBef>
                <a:spcPts val="500"/>
              </a:spcBef>
              <a:buFont typeface="Wingdings" panose="05000000000000000000" pitchFamily="2" charset="2"/>
              <a:buChar char="§"/>
            </a:pPr>
            <a:r>
              <a:rPr lang="en-US" sz="900" dirty="0">
                <a:solidFill>
                  <a:srgbClr val="404040"/>
                </a:solidFill>
                <a:latin typeface="Trebuchet MS" panose="020B0603020202020204" pitchFamily="34" charset="0"/>
              </a:rPr>
              <a:t>Initiate electronic disbursements and collections</a:t>
            </a:r>
          </a:p>
          <a:p>
            <a:pPr marL="171450" lvl="1" indent="-171450">
              <a:spcBef>
                <a:spcPts val="500"/>
              </a:spcBef>
              <a:buFont typeface="Wingdings" panose="05000000000000000000" pitchFamily="2" charset="2"/>
              <a:buChar char="§"/>
            </a:pPr>
            <a:r>
              <a:rPr lang="en-US" sz="900" dirty="0">
                <a:solidFill>
                  <a:srgbClr val="404040"/>
                </a:solidFill>
                <a:latin typeface="Trebuchet MS"/>
                <a:ea typeface="Trebuchet MS"/>
              </a:rPr>
              <a:t>Set up recipients, and create payment templates to reduce data entry and errors for future payments</a:t>
            </a:r>
          </a:p>
          <a:p>
            <a:pPr marL="171450" lvl="1" indent="-171450">
              <a:spcBef>
                <a:spcPts val="500"/>
              </a:spcBef>
              <a:buFont typeface="Wingdings" panose="05000000000000000000" pitchFamily="2" charset="2"/>
              <a:buChar char="§"/>
            </a:pPr>
            <a:r>
              <a:rPr lang="en-US" sz="900" dirty="0">
                <a:solidFill>
                  <a:srgbClr val="404040"/>
                </a:solidFill>
                <a:latin typeface="Trebuchet MS"/>
                <a:ea typeface="Trebuchet MS"/>
              </a:rPr>
              <a:t>Pay on a one-time basis or set up a recurring payment schedule</a:t>
            </a:r>
          </a:p>
          <a:p>
            <a:pPr marL="171450" lvl="1" indent="-171450">
              <a:spcBef>
                <a:spcPts val="500"/>
              </a:spcBef>
              <a:buFont typeface="Wingdings" panose="05000000000000000000" pitchFamily="2" charset="2"/>
              <a:buChar char="§"/>
            </a:pPr>
            <a:r>
              <a:rPr lang="en-US" sz="900" dirty="0">
                <a:solidFill>
                  <a:srgbClr val="404040"/>
                </a:solidFill>
                <a:latin typeface="Trebuchet MS"/>
                <a:ea typeface="Trebuchet MS"/>
              </a:rPr>
              <a:t>Review any Notifications of Change (NOC) or Returns in an easy-to-access report within Online Cash Manager</a:t>
            </a:r>
            <a:endParaRPr lang="en-US" sz="900" dirty="0">
              <a:solidFill>
                <a:srgbClr val="00467F"/>
              </a:solidFill>
              <a:latin typeface="Trebuchet MS" panose="020B0603020202020204" pitchFamily="34" charset="0"/>
            </a:endParaRPr>
          </a:p>
          <a:p>
            <a:pPr marL="171450" indent="-171450">
              <a:spcBef>
                <a:spcPts val="500"/>
              </a:spcBef>
              <a:buFont typeface="Arial" panose="020B0604020202020204" pitchFamily="34" charset="0"/>
              <a:buChar char="•"/>
            </a:pPr>
            <a:endParaRPr lang="en-US" sz="900" dirty="0">
              <a:solidFill>
                <a:srgbClr val="00467F"/>
              </a:solidFill>
              <a:latin typeface="Trebuchet MS" panose="020B0603020202020204" pitchFamily="34" charset="0"/>
            </a:endParaRPr>
          </a:p>
        </p:txBody>
      </p:sp>
      <p:pic>
        <p:nvPicPr>
          <p:cNvPr id="144" name="Picture 2" descr="\\Cagmasrv1\sso$\Gestion_Deloitte\Global_Brand\- Templates\Icons\Iconography Deloitte\Icon_Lock_Blue.png"/>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a:stretch>
            <a:fillRect/>
          </a:stretch>
        </p:blipFill>
        <p:spPr bwMode="auto">
          <a:xfrm>
            <a:off x="173706" y="3833128"/>
            <a:ext cx="269837" cy="366109"/>
          </a:xfrm>
          <a:prstGeom prst="rect">
            <a:avLst/>
          </a:prstGeom>
          <a:noFill/>
          <a:extLst>
            <a:ext uri="{909E8E84-426E-40DD-AFC4-6F175D3DCCD1}">
              <a14:hiddenFill xmlns:a14="http://schemas.microsoft.com/office/drawing/2010/main">
                <a:solidFill>
                  <a:srgbClr val="FFFFFF"/>
                </a:solidFill>
              </a14:hiddenFill>
            </a:ext>
          </a:extLst>
        </p:spPr>
      </p:pic>
      <p:pic>
        <p:nvPicPr>
          <p:cNvPr id="145" name="Picture 14" descr="C:\Users\jsauvageau\Desktop\3.png"/>
          <p:cNvPicPr>
            <a:picLocks noChangeAspect="1" noChangeArrowheads="1"/>
          </p:cNvPicPr>
          <p:nvPr/>
        </p:nvPicPr>
        <p:blipFill>
          <a:blip r:embed="rId3" cstate="print">
            <a:biLevel thresh="25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8638462" y="906348"/>
            <a:ext cx="400420" cy="372520"/>
          </a:xfrm>
          <a:prstGeom prst="rect">
            <a:avLst/>
          </a:prstGeom>
          <a:noFill/>
          <a:extLst>
            <a:ext uri="{909E8E84-426E-40DD-AFC4-6F175D3DCCD1}">
              <a14:hiddenFill xmlns:a14="http://schemas.microsoft.com/office/drawing/2010/main">
                <a:solidFill>
                  <a:srgbClr val="FFFFFF"/>
                </a:solidFill>
              </a14:hiddenFill>
            </a:ext>
          </a:extLst>
        </p:spPr>
      </p:pic>
      <p:pic>
        <p:nvPicPr>
          <p:cNvPr id="146" name="Picture 145" descr="52.emf"/>
          <p:cNvPicPr>
            <a:picLocks noChangeAspect="1"/>
          </p:cNvPicPr>
          <p:nvPr/>
        </p:nvPicPr>
        <p:blipFill>
          <a:blip r:embed="rId5">
            <a:biLevel thresh="25000"/>
          </a:blip>
          <a:stretch>
            <a:fillRect/>
          </a:stretch>
        </p:blipFill>
        <p:spPr>
          <a:xfrm>
            <a:off x="8709146" y="3798169"/>
            <a:ext cx="280866" cy="301781"/>
          </a:xfrm>
          <a:prstGeom prst="rect">
            <a:avLst/>
          </a:prstGeom>
        </p:spPr>
      </p:pic>
      <p:graphicFrame>
        <p:nvGraphicFramePr>
          <p:cNvPr id="28" name="Diagram 27"/>
          <p:cNvGraphicFramePr/>
          <p:nvPr>
            <p:extLst>
              <p:ext uri="{D42A27DB-BD31-4B8C-83A1-F6EECF244321}">
                <p14:modId xmlns:p14="http://schemas.microsoft.com/office/powerpoint/2010/main" val="702417310"/>
              </p:ext>
            </p:extLst>
          </p:nvPr>
        </p:nvGraphicFramePr>
        <p:xfrm>
          <a:off x="2129738" y="1411873"/>
          <a:ext cx="4884525" cy="403425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9" name="TextBox 28"/>
          <p:cNvSpPr txBox="1"/>
          <p:nvPr/>
        </p:nvSpPr>
        <p:spPr>
          <a:xfrm>
            <a:off x="3657600" y="2828836"/>
            <a:ext cx="1828800" cy="1200329"/>
          </a:xfrm>
          <a:prstGeom prst="rect">
            <a:avLst/>
          </a:prstGeom>
          <a:noFill/>
        </p:spPr>
        <p:txBody>
          <a:bodyPr wrap="square" rtlCol="0">
            <a:spAutoFit/>
          </a:bodyPr>
          <a:lstStyle/>
          <a:p>
            <a:pPr algn="ctr"/>
            <a:r>
              <a:rPr lang="en-US" sz="2400" b="1" dirty="0">
                <a:solidFill>
                  <a:srgbClr val="00467F"/>
                </a:solidFill>
                <a:latin typeface="Trebuchet MS" panose="020B0603020202020204" pitchFamily="34" charset="0"/>
              </a:rPr>
              <a:t>Online</a:t>
            </a:r>
          </a:p>
          <a:p>
            <a:pPr algn="ctr"/>
            <a:r>
              <a:rPr lang="en-US" sz="2400" b="1" dirty="0">
                <a:solidFill>
                  <a:srgbClr val="00467F"/>
                </a:solidFill>
                <a:latin typeface="Trebuchet MS" panose="020B0603020202020204" pitchFamily="34" charset="0"/>
              </a:rPr>
              <a:t>Cash</a:t>
            </a:r>
          </a:p>
          <a:p>
            <a:pPr algn="ctr"/>
            <a:r>
              <a:rPr lang="en-US" sz="2400" b="1" dirty="0">
                <a:solidFill>
                  <a:srgbClr val="00467F"/>
                </a:solidFill>
                <a:latin typeface="Trebuchet MS" panose="020B0603020202020204" pitchFamily="34" charset="0"/>
              </a:rPr>
              <a:t>Manager</a:t>
            </a:r>
          </a:p>
        </p:txBody>
      </p:sp>
    </p:spTree>
    <p:extLst>
      <p:ext uri="{BB962C8B-B14F-4D97-AF65-F5344CB8AC3E}">
        <p14:creationId xmlns:p14="http://schemas.microsoft.com/office/powerpoint/2010/main" val="3700872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5"/>
          </p:nvPr>
        </p:nvSpPr>
        <p:spPr/>
        <p:txBody>
          <a:bodyPr/>
          <a:lstStyle/>
          <a:p>
            <a:r>
              <a:rPr lang="en-US" dirty="0"/>
              <a:t>Spend more time on strategic tasks rather than traveling to the bank to make deposits</a:t>
            </a:r>
          </a:p>
        </p:txBody>
      </p:sp>
      <p:sp>
        <p:nvSpPr>
          <p:cNvPr id="4" name="Title 3"/>
          <p:cNvSpPr>
            <a:spLocks noGrp="1"/>
          </p:cNvSpPr>
          <p:nvPr>
            <p:ph type="title"/>
          </p:nvPr>
        </p:nvSpPr>
        <p:spPr/>
        <p:txBody>
          <a:bodyPr/>
          <a:lstStyle/>
          <a:p>
            <a:r>
              <a:rPr lang="en-US" dirty="0"/>
              <a:t>Online Check Deposit Services</a:t>
            </a:r>
          </a:p>
        </p:txBody>
      </p:sp>
      <p:sp>
        <p:nvSpPr>
          <p:cNvPr id="12" name="AutoShape 9"/>
          <p:cNvSpPr>
            <a:spLocks noChangeArrowheads="1"/>
          </p:cNvSpPr>
          <p:nvPr/>
        </p:nvSpPr>
        <p:spPr bwMode="auto">
          <a:xfrm rot="5400000">
            <a:off x="2102644" y="1601653"/>
            <a:ext cx="1243012" cy="495300"/>
          </a:xfrm>
          <a:prstGeom prst="flowChartExtract">
            <a:avLst/>
          </a:prstGeom>
          <a:solidFill>
            <a:srgbClr val="F58025"/>
          </a:solidFill>
          <a:ln>
            <a:noFill/>
          </a:ln>
        </p:spPr>
        <p:txBody>
          <a:bodyPr wrap="none" anchor="ctr"/>
          <a:lstStyle>
            <a:lvl1pPr eaLnBrk="0" hangingPunct="0">
              <a:spcBef>
                <a:spcPct val="20000"/>
              </a:spcBef>
              <a:buClr>
                <a:schemeClr val="tx1"/>
              </a:buClr>
              <a:buFont typeface="Wingdings" pitchFamily="2" charset="2"/>
              <a:defRPr sz="1100">
                <a:solidFill>
                  <a:schemeClr val="tx1"/>
                </a:solidFill>
                <a:latin typeface="Arial" charset="0"/>
                <a:ea typeface="ＭＳ Ｐゴシック" pitchFamily="34" charset="-128"/>
              </a:defRPr>
            </a:lvl1pPr>
            <a:lvl2pPr marL="742950" indent="-28575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2pPr>
            <a:lvl3pPr marL="11430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3pPr>
            <a:lvl4pPr marL="16002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4pPr>
            <a:lvl5pPr marL="20574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9pPr>
          </a:lstStyle>
          <a:p>
            <a:pPr algn="ctr" eaLnBrk="1" hangingPunct="1">
              <a:spcBef>
                <a:spcPct val="5000"/>
              </a:spcBef>
              <a:buClrTx/>
              <a:buFontTx/>
              <a:buNone/>
            </a:pPr>
            <a:endParaRPr lang="en-US" altLang="en-US" dirty="0">
              <a:solidFill>
                <a:srgbClr val="000000"/>
              </a:solidFill>
              <a:latin typeface="Trebuchet MS" panose="020B0603020202020204" pitchFamily="34" charset="0"/>
            </a:endParaRPr>
          </a:p>
        </p:txBody>
      </p:sp>
      <p:sp>
        <p:nvSpPr>
          <p:cNvPr id="13" name="Text Box 11"/>
          <p:cNvSpPr txBox="1">
            <a:spLocks noChangeArrowheads="1"/>
          </p:cNvSpPr>
          <p:nvPr/>
        </p:nvSpPr>
        <p:spPr bwMode="auto">
          <a:xfrm>
            <a:off x="232356" y="1227796"/>
            <a:ext cx="2199522" cy="1243012"/>
          </a:xfrm>
          <a:prstGeom prst="rect">
            <a:avLst/>
          </a:prstGeom>
          <a:solidFill>
            <a:srgbClr val="00467F"/>
          </a:solidFill>
          <a:ln>
            <a:noFill/>
          </a:ln>
          <a:effectLst>
            <a:outerShdw blurRad="50800" dist="38100" dir="2700000" algn="tl" rotWithShape="0">
              <a:prstClr val="black">
                <a:alpha val="40000"/>
              </a:prstClr>
            </a:outerShdw>
          </a:effectLst>
        </p:spPr>
        <p:txBody>
          <a:bodyPr lIns="81994" tIns="73152" rIns="81994" bIns="73152" anchor="ctr"/>
          <a:lstStyle>
            <a:lvl1pPr defTabSz="820738" eaLnBrk="0" hangingPunct="0">
              <a:spcBef>
                <a:spcPct val="20000"/>
              </a:spcBef>
              <a:buClr>
                <a:schemeClr val="tx1"/>
              </a:buClr>
              <a:buFont typeface="Wingdings" pitchFamily="2" charset="2"/>
              <a:tabLst>
                <a:tab pos="4000500" algn="r"/>
              </a:tabLst>
              <a:defRPr sz="1100">
                <a:solidFill>
                  <a:schemeClr val="tx1"/>
                </a:solidFill>
                <a:latin typeface="Arial" charset="0"/>
                <a:ea typeface="ＭＳ Ｐゴシック" pitchFamily="34" charset="-128"/>
              </a:defRPr>
            </a:lvl1pPr>
            <a:lvl2pPr marL="742950" indent="-28575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2pPr>
            <a:lvl3pPr marL="11430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3pPr>
            <a:lvl4pPr marL="16002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4pPr>
            <a:lvl5pPr marL="20574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5pPr>
            <a:lvl6pPr marL="25146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6pPr>
            <a:lvl7pPr marL="29718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7pPr>
            <a:lvl8pPr marL="34290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8pPr>
            <a:lvl9pPr marL="38862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9pPr>
          </a:lstStyle>
          <a:p>
            <a:pPr algn="ctr" eaLnBrk="1" hangingPunct="1">
              <a:spcBef>
                <a:spcPct val="100000"/>
              </a:spcBef>
              <a:buClrTx/>
              <a:buFontTx/>
              <a:buNone/>
            </a:pPr>
            <a:r>
              <a:rPr lang="en-US" altLang="en-US" sz="1600" b="1" dirty="0">
                <a:solidFill>
                  <a:srgbClr val="FFFFFF"/>
                </a:solidFill>
                <a:latin typeface="Trebuchet MS" panose="020B0603020202020204" pitchFamily="34" charset="0"/>
              </a:rPr>
              <a:t>In-House Depository</a:t>
            </a:r>
          </a:p>
        </p:txBody>
      </p:sp>
      <p:sp>
        <p:nvSpPr>
          <p:cNvPr id="14" name="Text Box 11"/>
          <p:cNvSpPr txBox="1">
            <a:spLocks noChangeArrowheads="1"/>
          </p:cNvSpPr>
          <p:nvPr/>
        </p:nvSpPr>
        <p:spPr bwMode="auto">
          <a:xfrm>
            <a:off x="232356" y="2544264"/>
            <a:ext cx="2199522" cy="1227137"/>
          </a:xfrm>
          <a:prstGeom prst="rect">
            <a:avLst/>
          </a:prstGeom>
          <a:solidFill>
            <a:srgbClr val="00467F"/>
          </a:solidFill>
          <a:ln>
            <a:noFill/>
          </a:ln>
          <a:effectLst>
            <a:outerShdw blurRad="50800" dist="38100" dir="2700000" algn="tl" rotWithShape="0">
              <a:prstClr val="black">
                <a:alpha val="40000"/>
              </a:prstClr>
            </a:outerShdw>
          </a:effectLst>
        </p:spPr>
        <p:txBody>
          <a:bodyPr lIns="81994" tIns="73152" rIns="81994" bIns="73152" anchor="ctr"/>
          <a:lstStyle>
            <a:lvl1pPr defTabSz="820738" eaLnBrk="0" hangingPunct="0">
              <a:spcBef>
                <a:spcPct val="20000"/>
              </a:spcBef>
              <a:buClr>
                <a:schemeClr val="tx1"/>
              </a:buClr>
              <a:buFont typeface="Wingdings" pitchFamily="2" charset="2"/>
              <a:tabLst>
                <a:tab pos="4000500" algn="r"/>
              </a:tabLst>
              <a:defRPr sz="1100">
                <a:solidFill>
                  <a:schemeClr val="tx1"/>
                </a:solidFill>
                <a:latin typeface="Arial" charset="0"/>
                <a:ea typeface="ＭＳ Ｐゴシック" pitchFamily="34" charset="-128"/>
              </a:defRPr>
            </a:lvl1pPr>
            <a:lvl2pPr marL="742950" indent="-28575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2pPr>
            <a:lvl3pPr marL="11430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3pPr>
            <a:lvl4pPr marL="16002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4pPr>
            <a:lvl5pPr marL="20574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5pPr>
            <a:lvl6pPr marL="25146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6pPr>
            <a:lvl7pPr marL="29718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7pPr>
            <a:lvl8pPr marL="34290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8pPr>
            <a:lvl9pPr marL="38862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9pPr>
          </a:lstStyle>
          <a:p>
            <a:pPr algn="ctr" eaLnBrk="1" hangingPunct="1">
              <a:spcBef>
                <a:spcPct val="100000"/>
              </a:spcBef>
              <a:buClrTx/>
              <a:buFontTx/>
              <a:buNone/>
            </a:pPr>
            <a:r>
              <a:rPr lang="en-US" altLang="en-US" sz="1600" b="1" dirty="0">
                <a:solidFill>
                  <a:srgbClr val="FFFFFF"/>
                </a:solidFill>
                <a:latin typeface="Trebuchet MS" panose="020B0603020202020204" pitchFamily="34" charset="0"/>
              </a:rPr>
              <a:t>Additional Information at Your Disposal</a:t>
            </a:r>
          </a:p>
        </p:txBody>
      </p:sp>
      <p:sp>
        <p:nvSpPr>
          <p:cNvPr id="15" name="Text Box 11"/>
          <p:cNvSpPr txBox="1">
            <a:spLocks noChangeArrowheads="1"/>
          </p:cNvSpPr>
          <p:nvPr/>
        </p:nvSpPr>
        <p:spPr bwMode="auto">
          <a:xfrm>
            <a:off x="232356" y="3844857"/>
            <a:ext cx="2199522" cy="1225550"/>
          </a:xfrm>
          <a:prstGeom prst="rect">
            <a:avLst/>
          </a:prstGeom>
          <a:solidFill>
            <a:srgbClr val="00467F"/>
          </a:solidFill>
          <a:ln>
            <a:noFill/>
          </a:ln>
          <a:effectLst>
            <a:outerShdw blurRad="50800" dist="38100" dir="2700000" algn="tl" rotWithShape="0">
              <a:prstClr val="black">
                <a:alpha val="40000"/>
              </a:prstClr>
            </a:outerShdw>
          </a:effectLst>
        </p:spPr>
        <p:txBody>
          <a:bodyPr lIns="81994" tIns="73152" rIns="81994" bIns="73152" anchor="ctr"/>
          <a:lstStyle>
            <a:lvl1pPr defTabSz="820738" eaLnBrk="0" hangingPunct="0">
              <a:spcBef>
                <a:spcPct val="20000"/>
              </a:spcBef>
              <a:buClr>
                <a:schemeClr val="tx1"/>
              </a:buClr>
              <a:buFont typeface="Wingdings" pitchFamily="2" charset="2"/>
              <a:tabLst>
                <a:tab pos="4000500" algn="r"/>
              </a:tabLst>
              <a:defRPr sz="1100">
                <a:solidFill>
                  <a:schemeClr val="tx1"/>
                </a:solidFill>
                <a:latin typeface="Arial" charset="0"/>
                <a:ea typeface="ＭＳ Ｐゴシック" pitchFamily="34" charset="-128"/>
              </a:defRPr>
            </a:lvl1pPr>
            <a:lvl2pPr marL="742950" indent="-28575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2pPr>
            <a:lvl3pPr marL="11430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3pPr>
            <a:lvl4pPr marL="16002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4pPr>
            <a:lvl5pPr marL="20574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5pPr>
            <a:lvl6pPr marL="25146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6pPr>
            <a:lvl7pPr marL="29718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7pPr>
            <a:lvl8pPr marL="34290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8pPr>
            <a:lvl9pPr marL="38862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9pPr>
          </a:lstStyle>
          <a:p>
            <a:pPr algn="ctr" eaLnBrk="1" hangingPunct="1">
              <a:spcBef>
                <a:spcPct val="100000"/>
              </a:spcBef>
              <a:buClrTx/>
              <a:buFontTx/>
              <a:buNone/>
            </a:pPr>
            <a:r>
              <a:rPr lang="en-US" altLang="en-US" sz="1600" b="1" dirty="0">
                <a:solidFill>
                  <a:srgbClr val="FFFFFF"/>
                </a:solidFill>
                <a:latin typeface="Trebuchet MS" panose="020B0603020202020204" pitchFamily="34" charset="0"/>
              </a:rPr>
              <a:t>Automated Features</a:t>
            </a:r>
          </a:p>
        </p:txBody>
      </p:sp>
      <p:sp>
        <p:nvSpPr>
          <p:cNvPr id="16" name="Text Box 11"/>
          <p:cNvSpPr txBox="1">
            <a:spLocks noChangeArrowheads="1"/>
          </p:cNvSpPr>
          <p:nvPr/>
        </p:nvSpPr>
        <p:spPr bwMode="auto">
          <a:xfrm>
            <a:off x="232356" y="5143865"/>
            <a:ext cx="2199522" cy="1243012"/>
          </a:xfrm>
          <a:prstGeom prst="rect">
            <a:avLst/>
          </a:prstGeom>
          <a:solidFill>
            <a:srgbClr val="00467F"/>
          </a:solidFill>
          <a:ln>
            <a:noFill/>
          </a:ln>
          <a:effectLst>
            <a:outerShdw blurRad="50800" dist="38100" dir="2700000" algn="tl" rotWithShape="0">
              <a:prstClr val="black">
                <a:alpha val="40000"/>
              </a:prstClr>
            </a:outerShdw>
          </a:effectLst>
        </p:spPr>
        <p:txBody>
          <a:bodyPr lIns="81994" tIns="73152" rIns="81994" bIns="73152" anchor="ctr"/>
          <a:lstStyle>
            <a:lvl1pPr defTabSz="820738" eaLnBrk="0" hangingPunct="0">
              <a:spcBef>
                <a:spcPct val="20000"/>
              </a:spcBef>
              <a:buClr>
                <a:schemeClr val="tx1"/>
              </a:buClr>
              <a:buFont typeface="Wingdings" pitchFamily="2" charset="2"/>
              <a:tabLst>
                <a:tab pos="4000500" algn="r"/>
              </a:tabLst>
              <a:defRPr sz="1100">
                <a:solidFill>
                  <a:schemeClr val="tx1"/>
                </a:solidFill>
                <a:latin typeface="Arial" charset="0"/>
                <a:ea typeface="ＭＳ Ｐゴシック" pitchFamily="34" charset="-128"/>
              </a:defRPr>
            </a:lvl1pPr>
            <a:lvl2pPr marL="742950" indent="-28575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2pPr>
            <a:lvl3pPr marL="11430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3pPr>
            <a:lvl4pPr marL="16002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4pPr>
            <a:lvl5pPr marL="2057400" indent="-228600" defTabSz="820738" eaLnBrk="0" hangingPunct="0">
              <a:spcBef>
                <a:spcPct val="20000"/>
              </a:spcBef>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5pPr>
            <a:lvl6pPr marL="25146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6pPr>
            <a:lvl7pPr marL="29718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7pPr>
            <a:lvl8pPr marL="34290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8pPr>
            <a:lvl9pPr marL="3886200" indent="-228600" defTabSz="820738" eaLnBrk="0" fontAlgn="base" hangingPunct="0">
              <a:spcBef>
                <a:spcPct val="20000"/>
              </a:spcBef>
              <a:spcAft>
                <a:spcPct val="0"/>
              </a:spcAft>
              <a:buClr>
                <a:schemeClr val="tx1"/>
              </a:buClr>
              <a:buFont typeface="Wingdings" pitchFamily="2" charset="2"/>
              <a:buChar char="§"/>
              <a:tabLst>
                <a:tab pos="4000500" algn="r"/>
              </a:tabLst>
              <a:defRPr sz="1100">
                <a:solidFill>
                  <a:schemeClr val="tx1"/>
                </a:solidFill>
                <a:latin typeface="Arial" charset="0"/>
                <a:ea typeface="ＭＳ Ｐゴシック" pitchFamily="34" charset="-128"/>
              </a:defRPr>
            </a:lvl9pPr>
          </a:lstStyle>
          <a:p>
            <a:pPr algn="ctr" eaLnBrk="1" hangingPunct="1">
              <a:spcBef>
                <a:spcPct val="100000"/>
              </a:spcBef>
              <a:buClrTx/>
              <a:buFontTx/>
              <a:buNone/>
            </a:pPr>
            <a:r>
              <a:rPr lang="en-US" altLang="en-US" sz="1600" b="1" dirty="0">
                <a:solidFill>
                  <a:srgbClr val="FFFFFF"/>
                </a:solidFill>
                <a:latin typeface="Trebuchet MS" panose="020B0603020202020204" pitchFamily="34" charset="0"/>
              </a:rPr>
              <a:t>Security</a:t>
            </a:r>
          </a:p>
        </p:txBody>
      </p:sp>
      <p:cxnSp>
        <p:nvCxnSpPr>
          <p:cNvPr id="20" name="Straight Connector 19"/>
          <p:cNvCxnSpPr/>
          <p:nvPr/>
        </p:nvCxnSpPr>
        <p:spPr>
          <a:xfrm>
            <a:off x="228174" y="2507536"/>
            <a:ext cx="6934626" cy="0"/>
          </a:xfrm>
          <a:prstGeom prst="line">
            <a:avLst/>
          </a:prstGeom>
          <a:ln w="19050">
            <a:solidFill>
              <a:srgbClr val="A4A9AD"/>
            </a:solidFill>
            <a:prstDash val="soli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28174" y="3808129"/>
            <a:ext cx="6934626" cy="1871"/>
          </a:xfrm>
          <a:prstGeom prst="line">
            <a:avLst/>
          </a:prstGeom>
          <a:ln w="19050">
            <a:solidFill>
              <a:srgbClr val="A4A9AD"/>
            </a:solidFill>
            <a:prstDash val="soli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28174" y="5107135"/>
            <a:ext cx="6934626" cy="0"/>
          </a:xfrm>
          <a:prstGeom prst="line">
            <a:avLst/>
          </a:prstGeom>
          <a:ln w="19050">
            <a:solidFill>
              <a:srgbClr val="A4A9AD"/>
            </a:solidFill>
            <a:prstDash val="solid"/>
          </a:ln>
        </p:spPr>
        <p:style>
          <a:lnRef idx="1">
            <a:schemeClr val="accent1"/>
          </a:lnRef>
          <a:fillRef idx="0">
            <a:schemeClr val="accent1"/>
          </a:fillRef>
          <a:effectRef idx="0">
            <a:schemeClr val="accent1"/>
          </a:effectRef>
          <a:fontRef idx="minor">
            <a:schemeClr val="tx1"/>
          </a:fontRef>
        </p:style>
      </p:cxnSp>
      <p:sp>
        <p:nvSpPr>
          <p:cNvPr id="23" name="Text Box 11"/>
          <p:cNvSpPr txBox="1">
            <a:spLocks noChangeArrowheads="1"/>
          </p:cNvSpPr>
          <p:nvPr/>
        </p:nvSpPr>
        <p:spPr bwMode="auto">
          <a:xfrm>
            <a:off x="2971800" y="1227796"/>
            <a:ext cx="4191000" cy="1243012"/>
          </a:xfrm>
          <a:prstGeom prst="rect">
            <a:avLst/>
          </a:prstGeom>
          <a:solidFill>
            <a:schemeClr val="bg1">
              <a:lumMod val="85000"/>
            </a:schemeClr>
          </a:solidFill>
          <a:ln w="15875" algn="ctr">
            <a:noFill/>
            <a:miter lim="800000"/>
            <a:headEnd/>
            <a:tailEnd/>
          </a:ln>
        </p:spPr>
        <p:txBody>
          <a:bodyPr lIns="81994" tIns="73152" rIns="81994" bIns="73152" anchor="ctr"/>
          <a:lstStyle/>
          <a:p>
            <a:pPr marL="171450" indent="-171450" algn="just" defTabSz="820738">
              <a:spcBef>
                <a:spcPts val="500"/>
              </a:spcBef>
              <a:buClr>
                <a:srgbClr val="666666"/>
              </a:buClr>
              <a:buFont typeface="Wingdings" panose="05000000000000000000" pitchFamily="2" charset="2"/>
              <a:buChar char="§"/>
              <a:tabLst>
                <a:tab pos="4000500" algn="r"/>
              </a:tabLst>
              <a:defRPr/>
            </a:pPr>
            <a:r>
              <a:rPr lang="en-US" sz="1400" dirty="0">
                <a:solidFill>
                  <a:srgbClr val="404040"/>
                </a:solidFill>
                <a:latin typeface="Trebuchet MS" panose="020B0603020202020204" pitchFamily="34" charset="0"/>
                <a:cs typeface="MS PGothic"/>
              </a:rPr>
              <a:t>Process and send deposits from your place of business</a:t>
            </a:r>
          </a:p>
          <a:p>
            <a:pPr marL="171450" indent="-171450" algn="just" defTabSz="820738">
              <a:spcBef>
                <a:spcPts val="500"/>
              </a:spcBef>
              <a:buClr>
                <a:srgbClr val="666666"/>
              </a:buClr>
              <a:buFont typeface="Wingdings" panose="05000000000000000000" pitchFamily="2" charset="2"/>
              <a:buChar char="§"/>
              <a:tabLst>
                <a:tab pos="4000500" algn="r"/>
              </a:tabLst>
              <a:defRPr/>
            </a:pPr>
            <a:r>
              <a:rPr lang="en-US" sz="1400" dirty="0">
                <a:solidFill>
                  <a:srgbClr val="404040"/>
                </a:solidFill>
                <a:latin typeface="Trebuchet MS" panose="020B0603020202020204" pitchFamily="34" charset="0"/>
                <a:cs typeface="MS PGothic"/>
              </a:rPr>
              <a:t>Receive same-day credit for check deposits submitted by 10:30PM ET on bank business days</a:t>
            </a:r>
          </a:p>
        </p:txBody>
      </p:sp>
      <p:sp>
        <p:nvSpPr>
          <p:cNvPr id="24" name="Text Box 11"/>
          <p:cNvSpPr txBox="1">
            <a:spLocks noChangeArrowheads="1"/>
          </p:cNvSpPr>
          <p:nvPr/>
        </p:nvSpPr>
        <p:spPr bwMode="auto">
          <a:xfrm>
            <a:off x="2971800" y="2535533"/>
            <a:ext cx="4191000" cy="1243012"/>
          </a:xfrm>
          <a:prstGeom prst="rect">
            <a:avLst/>
          </a:prstGeom>
          <a:solidFill>
            <a:schemeClr val="bg1">
              <a:lumMod val="85000"/>
            </a:schemeClr>
          </a:solidFill>
          <a:ln w="15875" algn="ctr">
            <a:noFill/>
            <a:miter lim="800000"/>
            <a:headEnd/>
            <a:tailEnd/>
          </a:ln>
        </p:spPr>
        <p:txBody>
          <a:bodyPr lIns="81994" tIns="73152" rIns="81994" bIns="73152" anchor="ctr"/>
          <a:lstStyle/>
          <a:p>
            <a:pPr marL="171450" indent="-171450" algn="just" defTabSz="820738">
              <a:spcBef>
                <a:spcPts val="500"/>
              </a:spcBef>
              <a:buClr>
                <a:srgbClr val="666666"/>
              </a:buClr>
              <a:buFont typeface="Wingdings" panose="05000000000000000000" pitchFamily="2" charset="2"/>
              <a:buChar char="§"/>
              <a:tabLst>
                <a:tab pos="4000500" algn="r"/>
              </a:tabLst>
              <a:defRPr/>
            </a:pPr>
            <a:r>
              <a:rPr lang="en-US" sz="1400" dirty="0">
                <a:solidFill>
                  <a:srgbClr val="404040"/>
                </a:solidFill>
                <a:latin typeface="Trebuchet MS" panose="020B0603020202020204" pitchFamily="34" charset="0"/>
                <a:cs typeface="MS PGothic"/>
              </a:rPr>
              <a:t>Capture remittance coupons or key-enter additional data associated with captured checks</a:t>
            </a:r>
          </a:p>
          <a:p>
            <a:pPr marL="171450" indent="-171450" algn="just" defTabSz="820738">
              <a:spcBef>
                <a:spcPts val="500"/>
              </a:spcBef>
              <a:buClr>
                <a:srgbClr val="666666"/>
              </a:buClr>
              <a:buFont typeface="Wingdings" panose="05000000000000000000" pitchFamily="2" charset="2"/>
              <a:buChar char="§"/>
              <a:tabLst>
                <a:tab pos="4000500" algn="r"/>
              </a:tabLst>
              <a:defRPr/>
            </a:pPr>
            <a:r>
              <a:rPr lang="en-US" sz="1400" dirty="0">
                <a:solidFill>
                  <a:srgbClr val="404040"/>
                </a:solidFill>
                <a:latin typeface="Trebuchet MS" panose="020B0603020202020204" pitchFamily="34" charset="0"/>
                <a:cs typeface="MS PGothic"/>
              </a:rPr>
              <a:t>Search images associated with deposits for 90 days after transmission </a:t>
            </a:r>
          </a:p>
        </p:txBody>
      </p:sp>
      <p:sp>
        <p:nvSpPr>
          <p:cNvPr id="25" name="Text Box 11"/>
          <p:cNvSpPr txBox="1">
            <a:spLocks noChangeArrowheads="1"/>
          </p:cNvSpPr>
          <p:nvPr/>
        </p:nvSpPr>
        <p:spPr bwMode="auto">
          <a:xfrm>
            <a:off x="2971800" y="3836126"/>
            <a:ext cx="4191000" cy="1243012"/>
          </a:xfrm>
          <a:prstGeom prst="rect">
            <a:avLst/>
          </a:prstGeom>
          <a:solidFill>
            <a:schemeClr val="bg1">
              <a:lumMod val="85000"/>
            </a:schemeClr>
          </a:solidFill>
          <a:ln w="15875" algn="ctr">
            <a:noFill/>
            <a:miter lim="800000"/>
            <a:headEnd/>
            <a:tailEnd/>
          </a:ln>
        </p:spPr>
        <p:txBody>
          <a:bodyPr lIns="81994" tIns="73152" rIns="81994" bIns="73152" anchor="ctr"/>
          <a:lstStyle/>
          <a:p>
            <a:pPr marL="171450" indent="-171450" algn="just" defTabSz="820738">
              <a:buClr>
                <a:srgbClr val="666666"/>
              </a:buClr>
              <a:buFont typeface="Wingdings" panose="05000000000000000000" pitchFamily="2" charset="2"/>
              <a:buChar char="§"/>
              <a:tabLst>
                <a:tab pos="4000500" algn="r"/>
              </a:tabLst>
              <a:defRPr/>
            </a:pPr>
            <a:r>
              <a:rPr lang="en-US" sz="1200" dirty="0">
                <a:solidFill>
                  <a:srgbClr val="404040"/>
                </a:solidFill>
                <a:latin typeface="Trebuchet MS" panose="020B0603020202020204" pitchFamily="34" charset="0"/>
                <a:cs typeface="MS PGothic"/>
              </a:rPr>
              <a:t>Using Courtesy Amount Recognition (CAR), check amounts in your deposit are auto-recognized and captured with a high degree of accuracy</a:t>
            </a:r>
          </a:p>
          <a:p>
            <a:pPr marL="171450" indent="-171450" algn="just" defTabSz="820738">
              <a:buClr>
                <a:srgbClr val="666666"/>
              </a:buClr>
              <a:buFont typeface="Wingdings" panose="05000000000000000000" pitchFamily="2" charset="2"/>
              <a:buChar char="§"/>
              <a:tabLst>
                <a:tab pos="4000500" algn="r"/>
              </a:tabLst>
              <a:defRPr/>
            </a:pPr>
            <a:r>
              <a:rPr lang="en-US" sz="1200" dirty="0">
                <a:solidFill>
                  <a:srgbClr val="404040"/>
                </a:solidFill>
                <a:latin typeface="Trebuchet MS" panose="020B0603020202020204" pitchFamily="34" charset="0"/>
                <a:cs typeface="MS PGothic"/>
              </a:rPr>
              <a:t>Checks not identifiable are presented for review and input</a:t>
            </a:r>
          </a:p>
          <a:p>
            <a:pPr marL="171450" indent="-171450" algn="just" defTabSz="820738">
              <a:buClr>
                <a:srgbClr val="666666"/>
              </a:buClr>
              <a:buFont typeface="Wingdings" panose="05000000000000000000" pitchFamily="2" charset="2"/>
              <a:buChar char="§"/>
              <a:tabLst>
                <a:tab pos="4000500" algn="r"/>
              </a:tabLst>
              <a:defRPr/>
            </a:pPr>
            <a:r>
              <a:rPr lang="en-US" sz="1200" dirty="0">
                <a:solidFill>
                  <a:srgbClr val="404040"/>
                </a:solidFill>
                <a:latin typeface="Trebuchet MS" panose="020B0603020202020204" pitchFamily="34" charset="0"/>
                <a:cs typeface="MS PGothic"/>
              </a:rPr>
              <a:t>OCD reconciles the total dollar amount of items scanned to your input deposit total</a:t>
            </a:r>
          </a:p>
        </p:txBody>
      </p:sp>
      <p:sp>
        <p:nvSpPr>
          <p:cNvPr id="26" name="Text Box 11"/>
          <p:cNvSpPr txBox="1">
            <a:spLocks noChangeArrowheads="1"/>
          </p:cNvSpPr>
          <p:nvPr/>
        </p:nvSpPr>
        <p:spPr bwMode="auto">
          <a:xfrm>
            <a:off x="2990850" y="5143865"/>
            <a:ext cx="4171950" cy="1243012"/>
          </a:xfrm>
          <a:prstGeom prst="rect">
            <a:avLst/>
          </a:prstGeom>
          <a:solidFill>
            <a:schemeClr val="bg1">
              <a:lumMod val="85000"/>
            </a:schemeClr>
          </a:solidFill>
          <a:ln w="15875" algn="ctr">
            <a:noFill/>
            <a:miter lim="800000"/>
            <a:headEnd/>
            <a:tailEnd/>
          </a:ln>
        </p:spPr>
        <p:txBody>
          <a:bodyPr lIns="81994" tIns="73152" rIns="81994" bIns="73152" anchor="ctr"/>
          <a:lstStyle/>
          <a:p>
            <a:pPr marL="171450" indent="-171450" algn="just" defTabSz="820738">
              <a:buClr>
                <a:srgbClr val="666666"/>
              </a:buClr>
              <a:buFont typeface="Wingdings" panose="05000000000000000000" pitchFamily="2" charset="2"/>
              <a:buChar char="§"/>
              <a:tabLst>
                <a:tab pos="4000500" algn="r"/>
              </a:tabLst>
              <a:defRPr/>
            </a:pPr>
            <a:r>
              <a:rPr lang="en-US" sz="1400" dirty="0">
                <a:solidFill>
                  <a:srgbClr val="404040"/>
                </a:solidFill>
                <a:latin typeface="Trebuchet MS" panose="020B0603020202020204" pitchFamily="34" charset="0"/>
                <a:cs typeface="MS PGothic"/>
              </a:rPr>
              <a:t>Access requires a unique user ID and password</a:t>
            </a:r>
          </a:p>
          <a:p>
            <a:pPr marL="171450" indent="-171450" algn="just" defTabSz="820738">
              <a:buClr>
                <a:srgbClr val="666666"/>
              </a:buClr>
              <a:buFont typeface="Wingdings" panose="05000000000000000000" pitchFamily="2" charset="2"/>
              <a:buChar char="§"/>
              <a:tabLst>
                <a:tab pos="4000500" algn="r"/>
              </a:tabLst>
              <a:defRPr/>
            </a:pPr>
            <a:r>
              <a:rPr lang="en-US" sz="1400" dirty="0">
                <a:solidFill>
                  <a:srgbClr val="404040"/>
                </a:solidFill>
                <a:latin typeface="Trebuchet MS" panose="020B0603020202020204" pitchFamily="34" charset="0"/>
                <a:cs typeface="MS PGothic"/>
              </a:rPr>
              <a:t>Deposits are submitted via a secure, direct connection to SunTrust</a:t>
            </a:r>
          </a:p>
          <a:p>
            <a:pPr marL="171450" indent="-171450" algn="just" defTabSz="820738">
              <a:buClr>
                <a:srgbClr val="666666"/>
              </a:buClr>
              <a:buFont typeface="Wingdings" panose="05000000000000000000" pitchFamily="2" charset="2"/>
              <a:buChar char="§"/>
              <a:tabLst>
                <a:tab pos="4000500" algn="r"/>
              </a:tabLst>
              <a:defRPr/>
            </a:pPr>
            <a:r>
              <a:rPr lang="en-US" sz="1400" dirty="0">
                <a:solidFill>
                  <a:srgbClr val="404040"/>
                </a:solidFill>
                <a:latin typeface="Trebuchet MS" panose="020B0603020202020204" pitchFamily="34" charset="0"/>
                <a:cs typeface="MS PGothic"/>
              </a:rPr>
              <a:t>OCD uses 128-bit SSL for all electronic communications</a:t>
            </a:r>
          </a:p>
        </p:txBody>
      </p:sp>
      <p:sp>
        <p:nvSpPr>
          <p:cNvPr id="54" name="AutoShape 9"/>
          <p:cNvSpPr>
            <a:spLocks noChangeArrowheads="1"/>
          </p:cNvSpPr>
          <p:nvPr/>
        </p:nvSpPr>
        <p:spPr bwMode="auto">
          <a:xfrm rot="5400000">
            <a:off x="2102644" y="2940844"/>
            <a:ext cx="1243012" cy="495300"/>
          </a:xfrm>
          <a:prstGeom prst="flowChartExtract">
            <a:avLst/>
          </a:prstGeom>
          <a:solidFill>
            <a:srgbClr val="F58025"/>
          </a:solidFill>
          <a:ln>
            <a:noFill/>
          </a:ln>
        </p:spPr>
        <p:txBody>
          <a:bodyPr wrap="none" anchor="ctr"/>
          <a:lstStyle>
            <a:lvl1pPr eaLnBrk="0" hangingPunct="0">
              <a:spcBef>
                <a:spcPct val="20000"/>
              </a:spcBef>
              <a:buClr>
                <a:schemeClr val="tx1"/>
              </a:buClr>
              <a:buFont typeface="Wingdings" pitchFamily="2" charset="2"/>
              <a:defRPr sz="1100">
                <a:solidFill>
                  <a:schemeClr val="tx1"/>
                </a:solidFill>
                <a:latin typeface="Arial" charset="0"/>
                <a:ea typeface="ＭＳ Ｐゴシック" pitchFamily="34" charset="-128"/>
              </a:defRPr>
            </a:lvl1pPr>
            <a:lvl2pPr marL="742950" indent="-28575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2pPr>
            <a:lvl3pPr marL="11430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3pPr>
            <a:lvl4pPr marL="16002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4pPr>
            <a:lvl5pPr marL="20574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9pPr>
          </a:lstStyle>
          <a:p>
            <a:pPr algn="ctr" eaLnBrk="1" hangingPunct="1">
              <a:spcBef>
                <a:spcPct val="5000"/>
              </a:spcBef>
              <a:buClrTx/>
              <a:buFontTx/>
              <a:buNone/>
            </a:pPr>
            <a:endParaRPr lang="en-US" altLang="en-US" dirty="0">
              <a:solidFill>
                <a:srgbClr val="000000"/>
              </a:solidFill>
              <a:latin typeface="Trebuchet MS" panose="020B0603020202020204" pitchFamily="34" charset="0"/>
            </a:endParaRPr>
          </a:p>
        </p:txBody>
      </p:sp>
      <p:sp>
        <p:nvSpPr>
          <p:cNvPr id="65" name="AutoShape 9"/>
          <p:cNvSpPr>
            <a:spLocks noChangeArrowheads="1"/>
          </p:cNvSpPr>
          <p:nvPr/>
        </p:nvSpPr>
        <p:spPr bwMode="auto">
          <a:xfrm rot="5400000">
            <a:off x="2102644" y="4183856"/>
            <a:ext cx="1243012" cy="495300"/>
          </a:xfrm>
          <a:prstGeom prst="flowChartExtract">
            <a:avLst/>
          </a:prstGeom>
          <a:solidFill>
            <a:srgbClr val="F58025"/>
          </a:solidFill>
          <a:ln>
            <a:noFill/>
          </a:ln>
        </p:spPr>
        <p:txBody>
          <a:bodyPr wrap="none" anchor="ctr"/>
          <a:lstStyle>
            <a:lvl1pPr eaLnBrk="0" hangingPunct="0">
              <a:spcBef>
                <a:spcPct val="20000"/>
              </a:spcBef>
              <a:buClr>
                <a:schemeClr val="tx1"/>
              </a:buClr>
              <a:buFont typeface="Wingdings" pitchFamily="2" charset="2"/>
              <a:defRPr sz="1100">
                <a:solidFill>
                  <a:schemeClr val="tx1"/>
                </a:solidFill>
                <a:latin typeface="Arial" charset="0"/>
                <a:ea typeface="ＭＳ Ｐゴシック" pitchFamily="34" charset="-128"/>
              </a:defRPr>
            </a:lvl1pPr>
            <a:lvl2pPr marL="742950" indent="-28575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2pPr>
            <a:lvl3pPr marL="11430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3pPr>
            <a:lvl4pPr marL="16002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4pPr>
            <a:lvl5pPr marL="20574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9pPr>
          </a:lstStyle>
          <a:p>
            <a:pPr algn="ctr" eaLnBrk="1" hangingPunct="1">
              <a:spcBef>
                <a:spcPct val="5000"/>
              </a:spcBef>
              <a:buClrTx/>
              <a:buFontTx/>
              <a:buNone/>
            </a:pPr>
            <a:endParaRPr lang="en-US" altLang="en-US" dirty="0">
              <a:solidFill>
                <a:srgbClr val="000000"/>
              </a:solidFill>
              <a:latin typeface="Trebuchet MS" panose="020B0603020202020204" pitchFamily="34" charset="0"/>
            </a:endParaRPr>
          </a:p>
        </p:txBody>
      </p:sp>
      <p:sp>
        <p:nvSpPr>
          <p:cNvPr id="66" name="AutoShape 9"/>
          <p:cNvSpPr>
            <a:spLocks noChangeArrowheads="1"/>
          </p:cNvSpPr>
          <p:nvPr/>
        </p:nvSpPr>
        <p:spPr bwMode="auto">
          <a:xfrm rot="5400000">
            <a:off x="2102644" y="5531644"/>
            <a:ext cx="1243012" cy="495300"/>
          </a:xfrm>
          <a:prstGeom prst="flowChartExtract">
            <a:avLst/>
          </a:prstGeom>
          <a:solidFill>
            <a:srgbClr val="F58025"/>
          </a:solidFill>
          <a:ln>
            <a:noFill/>
          </a:ln>
        </p:spPr>
        <p:txBody>
          <a:bodyPr wrap="none" anchor="ctr"/>
          <a:lstStyle>
            <a:lvl1pPr eaLnBrk="0" hangingPunct="0">
              <a:spcBef>
                <a:spcPct val="20000"/>
              </a:spcBef>
              <a:buClr>
                <a:schemeClr val="tx1"/>
              </a:buClr>
              <a:buFont typeface="Wingdings" pitchFamily="2" charset="2"/>
              <a:defRPr sz="1100">
                <a:solidFill>
                  <a:schemeClr val="tx1"/>
                </a:solidFill>
                <a:latin typeface="Arial" charset="0"/>
                <a:ea typeface="ＭＳ Ｐゴシック" pitchFamily="34" charset="-128"/>
              </a:defRPr>
            </a:lvl1pPr>
            <a:lvl2pPr marL="742950" indent="-28575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2pPr>
            <a:lvl3pPr marL="11430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3pPr>
            <a:lvl4pPr marL="16002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4pPr>
            <a:lvl5pPr marL="2057400" indent="-228600" eaLnBrk="0" hangingPunct="0">
              <a:spcBef>
                <a:spcPct val="20000"/>
              </a:spcBef>
              <a:buClr>
                <a:schemeClr val="tx1"/>
              </a:buClr>
              <a:buFont typeface="Wingdings" pitchFamily="2" charset="2"/>
              <a:buChar char="§"/>
              <a:defRPr sz="11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lr>
                <a:schemeClr val="tx1"/>
              </a:buClr>
              <a:buFont typeface="Wingdings" pitchFamily="2" charset="2"/>
              <a:buChar char="§"/>
              <a:defRPr sz="1100">
                <a:solidFill>
                  <a:schemeClr val="tx1"/>
                </a:solidFill>
                <a:latin typeface="Arial" charset="0"/>
                <a:ea typeface="ＭＳ Ｐゴシック" pitchFamily="34" charset="-128"/>
              </a:defRPr>
            </a:lvl9pPr>
          </a:lstStyle>
          <a:p>
            <a:pPr algn="ctr" eaLnBrk="1" hangingPunct="1">
              <a:spcBef>
                <a:spcPct val="5000"/>
              </a:spcBef>
              <a:buClrTx/>
              <a:buFontTx/>
              <a:buNone/>
            </a:pPr>
            <a:endParaRPr lang="en-US" altLang="en-US" dirty="0">
              <a:solidFill>
                <a:srgbClr val="000000"/>
              </a:solidFill>
              <a:latin typeface="Trebuchet MS" panose="020B0603020202020204" pitchFamily="34" charset="0"/>
            </a:endParaRPr>
          </a:p>
        </p:txBody>
      </p:sp>
    </p:spTree>
    <p:extLst>
      <p:ext uri="{BB962C8B-B14F-4D97-AF65-F5344CB8AC3E}">
        <p14:creationId xmlns:p14="http://schemas.microsoft.com/office/powerpoint/2010/main" val="1229687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eaLnBrk="0" fontAlgn="base" hangingPunct="0">
              <a:spcBef>
                <a:spcPct val="5000"/>
              </a:spcBef>
              <a:spcAft>
                <a:spcPct val="0"/>
              </a:spcAft>
              <a:defRPr/>
            </a:pPr>
            <a:fld id="{B3D39D2B-CE67-4EAC-A141-E1B5798F0986}" type="slidenum">
              <a:rPr lang="en-US" sz="800" i="1" smtClean="0">
                <a:solidFill>
                  <a:srgbClr val="00467F"/>
                </a:solidFill>
                <a:latin typeface="Trebuchet MS"/>
                <a:ea typeface="Trebuchet MS"/>
              </a:rPr>
              <a:pPr eaLnBrk="0" fontAlgn="base" hangingPunct="0">
                <a:spcBef>
                  <a:spcPct val="5000"/>
                </a:spcBef>
                <a:spcAft>
                  <a:spcPct val="0"/>
                </a:spcAft>
                <a:defRPr/>
              </a:pPr>
              <a:t>9</a:t>
            </a:fld>
            <a:endParaRPr lang="en-US" dirty="0">
              <a:solidFill>
                <a:srgbClr val="00467F"/>
              </a:solidFill>
            </a:endParaRPr>
          </a:p>
        </p:txBody>
      </p:sp>
      <p:sp>
        <p:nvSpPr>
          <p:cNvPr id="14338" name="Rectangle 3"/>
          <p:cNvSpPr>
            <a:spLocks noGrp="1" noChangeArrowheads="1"/>
          </p:cNvSpPr>
          <p:nvPr>
            <p:ph type="title"/>
          </p:nvPr>
        </p:nvSpPr>
        <p:spPr>
          <a:noFill/>
        </p:spPr>
        <p:txBody>
          <a:bodyPr/>
          <a:lstStyle/>
          <a:p>
            <a:pPr algn="l" rtl="0" eaLnBrk="1" fontAlgn="base" hangingPunct="1">
              <a:spcBef>
                <a:spcPct val="0"/>
              </a:spcBef>
              <a:spcAft>
                <a:spcPct val="0"/>
              </a:spcAft>
            </a:pPr>
            <a:r>
              <a:rPr lang="en-US" sz="1600" b="1" dirty="0">
                <a:latin typeface="Trebuchet MS"/>
                <a:ea typeface="Trebuchet MS"/>
              </a:rPr>
              <a:t>Online Check Deposit - </a:t>
            </a:r>
            <a:r>
              <a:rPr lang="en-US" sz="1600" b="1" dirty="0">
                <a:ea typeface="ＭＳ Ｐゴシック" charset="0"/>
                <a:cs typeface="ＭＳ Ｐゴシック" charset="0"/>
              </a:rPr>
              <a:t>Deposit Process Workflow</a:t>
            </a:r>
          </a:p>
        </p:txBody>
      </p:sp>
      <p:sp>
        <p:nvSpPr>
          <p:cNvPr id="14404" name="Rectangle 9"/>
          <p:cNvSpPr>
            <a:spLocks noChangeArrowheads="1"/>
          </p:cNvSpPr>
          <p:nvPr/>
        </p:nvSpPr>
        <p:spPr bwMode="auto">
          <a:xfrm>
            <a:off x="4438650" y="6113463"/>
            <a:ext cx="44640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36000" tIns="36000" rIns="36000" bIns="36000" anchor="ctr"/>
          <a:lstStyle/>
          <a:p>
            <a:pPr fontAlgn="base">
              <a:spcBef>
                <a:spcPct val="0"/>
              </a:spcBef>
              <a:spcAft>
                <a:spcPct val="0"/>
              </a:spcAft>
            </a:pPr>
            <a:endParaRPr lang="en-US" sz="1400" dirty="0">
              <a:solidFill>
                <a:srgbClr val="404040"/>
              </a:solidFill>
              <a:latin typeface="Trebuchet MS"/>
            </a:endParaRPr>
          </a:p>
        </p:txBody>
      </p:sp>
      <p:sp>
        <p:nvSpPr>
          <p:cNvPr id="14405" name="Rectangle 24"/>
          <p:cNvSpPr>
            <a:spLocks noChangeArrowheads="1"/>
          </p:cNvSpPr>
          <p:nvPr/>
        </p:nvSpPr>
        <p:spPr bwMode="auto">
          <a:xfrm>
            <a:off x="4649788" y="6294438"/>
            <a:ext cx="4464050"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36000" tIns="36000" rIns="36000" bIns="36000" anchor="ctr"/>
          <a:lstStyle/>
          <a:p>
            <a:pPr fontAlgn="base">
              <a:spcBef>
                <a:spcPct val="0"/>
              </a:spcBef>
              <a:spcAft>
                <a:spcPct val="0"/>
              </a:spcAft>
            </a:pPr>
            <a:endParaRPr lang="en-US" sz="1400" dirty="0">
              <a:solidFill>
                <a:srgbClr val="404040"/>
              </a:solidFill>
              <a:latin typeface="Trebuchet MS"/>
            </a:endParaRPr>
          </a:p>
        </p:txBody>
      </p:sp>
      <p:sp>
        <p:nvSpPr>
          <p:cNvPr id="24" name="Text Placeholder 5"/>
          <p:cNvSpPr txBox="1">
            <a:spLocks/>
          </p:cNvSpPr>
          <p:nvPr/>
        </p:nvSpPr>
        <p:spPr>
          <a:xfrm>
            <a:off x="7308850" y="1054121"/>
            <a:ext cx="1593850" cy="4489801"/>
          </a:xfrm>
          <a:prstGeom prst="rect">
            <a:avLst/>
          </a:prstGeom>
        </p:spPr>
        <p:txBody>
          <a:bodyPr anchor="ctr"/>
          <a:lstStyle>
            <a:lvl1pPr marL="0" indent="0" algn="l" rtl="0" eaLnBrk="0" fontAlgn="base" hangingPunct="0">
              <a:spcBef>
                <a:spcPct val="60000"/>
              </a:spcBef>
              <a:spcAft>
                <a:spcPct val="25000"/>
              </a:spcAft>
              <a:buClr>
                <a:srgbClr val="003366"/>
              </a:buClr>
              <a:buSzPct val="130000"/>
              <a:buFont typeface="Wingdings" pitchFamily="2" charset="2"/>
              <a:buNone/>
              <a:defRPr sz="1400" b="1">
                <a:solidFill>
                  <a:srgbClr val="00467F"/>
                </a:solidFill>
                <a:latin typeface="Trebuchet MS"/>
                <a:ea typeface="Trebuchet MS"/>
                <a:cs typeface="Trebuchet MS"/>
              </a:defRPr>
            </a:lvl1pPr>
            <a:lvl2pPr marL="0" indent="0" algn="l" rtl="0" eaLnBrk="0" fontAlgn="base" hangingPunct="0">
              <a:lnSpc>
                <a:spcPct val="100000"/>
              </a:lnSpc>
              <a:spcBef>
                <a:spcPct val="20000"/>
              </a:spcBef>
              <a:spcAft>
                <a:spcPct val="10000"/>
              </a:spcAft>
              <a:buClr>
                <a:schemeClr val="bg2"/>
              </a:buClr>
              <a:buSzPct val="130000"/>
              <a:buFont typeface="Wingdings" pitchFamily="2" charset="2"/>
              <a:buNone/>
              <a:defRPr sz="1200">
                <a:solidFill>
                  <a:srgbClr val="666666"/>
                </a:solidFill>
                <a:latin typeface="Trebuchet MS"/>
                <a:ea typeface="Trebuchet MS"/>
                <a:cs typeface="Trebuchet MS"/>
              </a:defRPr>
            </a:lvl2pPr>
            <a:lvl3pPr marL="228600" indent="-228600" algn="l" rtl="0" eaLnBrk="0" fontAlgn="base" hangingPunct="0">
              <a:spcBef>
                <a:spcPct val="20000"/>
              </a:spcBef>
              <a:spcAft>
                <a:spcPct val="10000"/>
              </a:spcAft>
              <a:buClrTx/>
              <a:buSzPct val="75000"/>
              <a:buFont typeface="Arial"/>
              <a:buChar char="•"/>
              <a:defRPr sz="1200">
                <a:solidFill>
                  <a:srgbClr val="666666"/>
                </a:solidFill>
                <a:latin typeface="Trebuchet MS"/>
                <a:ea typeface="Trebuchet MS"/>
                <a:cs typeface="Trebuchet MS"/>
              </a:defRPr>
            </a:lvl3pPr>
            <a:lvl4pPr marL="458788" indent="-230188" algn="l" rtl="0" eaLnBrk="0" fontAlgn="base" hangingPunct="0">
              <a:spcBef>
                <a:spcPct val="0"/>
              </a:spcBef>
              <a:spcAft>
                <a:spcPct val="0"/>
              </a:spcAft>
              <a:buClrTx/>
              <a:buFont typeface="Symbol" pitchFamily="18" charset="2"/>
              <a:buChar char="-"/>
              <a:defRPr sz="1200">
                <a:solidFill>
                  <a:srgbClr val="666666"/>
                </a:solidFill>
                <a:latin typeface="Trebuchet MS"/>
                <a:ea typeface="Trebuchet MS"/>
              </a:defRPr>
            </a:lvl4pPr>
            <a:lvl5pPr marL="457200" indent="-228600" algn="l" rtl="0" eaLnBrk="0" fontAlgn="base" hangingPunct="0">
              <a:spcBef>
                <a:spcPct val="0"/>
              </a:spcBef>
              <a:spcAft>
                <a:spcPct val="0"/>
              </a:spcAft>
              <a:buClrTx/>
              <a:buFont typeface="Symbol" pitchFamily="18" charset="2"/>
              <a:buChar char="-"/>
              <a:defRPr sz="1200">
                <a:solidFill>
                  <a:srgbClr val="666666"/>
                </a:solidFill>
                <a:latin typeface="Trebuchet MS"/>
                <a:ea typeface="Trebuchet MS"/>
              </a:defRPr>
            </a:lvl5pPr>
            <a:lvl6pPr marL="1939925" indent="-111125" algn="l" rtl="0" fontAlgn="base">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6pPr>
            <a:lvl7pPr marL="2397125" indent="-111125" algn="l" rtl="0" fontAlgn="base">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7pPr>
            <a:lvl8pPr marL="2854325" indent="-111125" algn="l" rtl="0" fontAlgn="base">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8pPr>
            <a:lvl9pPr marL="3311525" indent="-111125" algn="l" rtl="0" fontAlgn="base">
              <a:spcBef>
                <a:spcPct val="20000"/>
              </a:spcBef>
              <a:spcAft>
                <a:spcPct val="0"/>
              </a:spcAft>
              <a:buClr>
                <a:schemeClr val="bg2"/>
              </a:buClr>
              <a:buFont typeface="Symbol" pitchFamily="-109" charset="2"/>
              <a:buChar char="-"/>
              <a:defRPr sz="1200">
                <a:solidFill>
                  <a:schemeClr val="tx1"/>
                </a:solidFill>
                <a:latin typeface="+mn-lt"/>
                <a:ea typeface="ＭＳ Ｐゴシック" pitchFamily="-109" charset="-128"/>
              </a:defRPr>
            </a:lvl9pPr>
          </a:lstStyle>
          <a:p>
            <a:pPr>
              <a:lnSpc>
                <a:spcPct val="150000"/>
              </a:lnSpc>
            </a:pPr>
            <a:r>
              <a:rPr lang="en-US" sz="1000" b="0" kern="0" dirty="0"/>
              <a:t>Efficiently process your deposit items by completing a few basic steps</a:t>
            </a:r>
          </a:p>
        </p:txBody>
      </p:sp>
      <p:sp>
        <p:nvSpPr>
          <p:cNvPr id="22" name="Text Box 65"/>
          <p:cNvSpPr txBox="1">
            <a:spLocks noChangeArrowheads="1"/>
          </p:cNvSpPr>
          <p:nvPr/>
        </p:nvSpPr>
        <p:spPr bwMode="auto">
          <a:xfrm>
            <a:off x="3770715" y="5736520"/>
            <a:ext cx="1420628" cy="462110"/>
          </a:xfrm>
          <a:prstGeom prst="rect">
            <a:avLst/>
          </a:prstGeom>
          <a:noFill/>
          <a:ln w="9525">
            <a:noFill/>
            <a:miter lim="800000"/>
            <a:headEnd/>
            <a:tailEnd/>
          </a:ln>
        </p:spPr>
        <p:txBody>
          <a:bodyPr/>
          <a:lstStyle/>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Bundle checks</a:t>
            </a:r>
          </a:p>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Note the destruction date</a:t>
            </a:r>
          </a:p>
        </p:txBody>
      </p:sp>
      <p:sp>
        <p:nvSpPr>
          <p:cNvPr id="23" name="Text Box 78"/>
          <p:cNvSpPr txBox="1">
            <a:spLocks noChangeArrowheads="1"/>
          </p:cNvSpPr>
          <p:nvPr/>
        </p:nvSpPr>
        <p:spPr bwMode="auto">
          <a:xfrm>
            <a:off x="5309729" y="5851647"/>
            <a:ext cx="1655220" cy="535182"/>
          </a:xfrm>
          <a:prstGeom prst="rect">
            <a:avLst/>
          </a:prstGeom>
          <a:noFill/>
          <a:ln w="9525">
            <a:noFill/>
            <a:miter lim="800000"/>
            <a:headEnd/>
            <a:tailEnd/>
          </a:ln>
        </p:spPr>
        <p:txBody>
          <a:bodyPr/>
          <a:lstStyle/>
          <a:p>
            <a:pPr eaLnBrk="0" fontAlgn="base" hangingPunct="0">
              <a:spcBef>
                <a:spcPct val="0"/>
              </a:spcBef>
              <a:spcAft>
                <a:spcPct val="0"/>
              </a:spcAft>
            </a:pPr>
            <a:r>
              <a:rPr lang="en-US" sz="1000" dirty="0">
                <a:solidFill>
                  <a:srgbClr val="404040"/>
                </a:solidFill>
                <a:latin typeface="Trebuchet MS" panose="020B0603020202020204" pitchFamily="34" charset="0"/>
                <a:ea typeface="ＭＳ Ｐゴシック" pitchFamily="34" charset="-128"/>
              </a:rPr>
              <a:t>After your company’s designated retention period, destroy checks</a:t>
            </a:r>
          </a:p>
        </p:txBody>
      </p:sp>
      <p:sp>
        <p:nvSpPr>
          <p:cNvPr id="25" name="Text Box 92"/>
          <p:cNvSpPr txBox="1">
            <a:spLocks noChangeArrowheads="1"/>
          </p:cNvSpPr>
          <p:nvPr/>
        </p:nvSpPr>
        <p:spPr bwMode="auto">
          <a:xfrm>
            <a:off x="1904496" y="5736520"/>
            <a:ext cx="1341705" cy="460512"/>
          </a:xfrm>
          <a:prstGeom prst="rect">
            <a:avLst/>
          </a:prstGeom>
          <a:noFill/>
          <a:ln w="9525">
            <a:noFill/>
            <a:miter lim="800000"/>
            <a:headEnd/>
            <a:tailEnd/>
          </a:ln>
        </p:spPr>
        <p:txBody>
          <a:bodyPr/>
          <a:lstStyle/>
          <a:p>
            <a:pPr algn="ctr" eaLnBrk="0" fontAlgn="base" hangingPunct="0">
              <a:spcBef>
                <a:spcPct val="0"/>
              </a:spcBef>
              <a:spcAft>
                <a:spcPct val="0"/>
              </a:spcAft>
            </a:pPr>
            <a:r>
              <a:rPr lang="en-US" sz="1000" b="1" dirty="0">
                <a:solidFill>
                  <a:srgbClr val="404040"/>
                </a:solidFill>
                <a:latin typeface="Trebuchet MS" panose="020B0603020202020204" pitchFamily="34" charset="0"/>
                <a:ea typeface="ＭＳ Ｐゴシック" pitchFamily="34" charset="-128"/>
              </a:rPr>
              <a:t>Receive Confirmation of Deposit Submission</a:t>
            </a:r>
          </a:p>
        </p:txBody>
      </p:sp>
      <p:sp>
        <p:nvSpPr>
          <p:cNvPr id="26" name="Text Box 95"/>
          <p:cNvSpPr txBox="1">
            <a:spLocks noChangeArrowheads="1"/>
          </p:cNvSpPr>
          <p:nvPr/>
        </p:nvSpPr>
        <p:spPr bwMode="auto">
          <a:xfrm>
            <a:off x="304645" y="5736520"/>
            <a:ext cx="1183857" cy="230256"/>
          </a:xfrm>
          <a:prstGeom prst="rect">
            <a:avLst/>
          </a:prstGeom>
          <a:noFill/>
          <a:ln w="9525">
            <a:noFill/>
            <a:miter lim="800000"/>
            <a:headEnd/>
            <a:tailEnd/>
          </a:ln>
        </p:spPr>
        <p:txBody>
          <a:bodyPr/>
          <a:lstStyle/>
          <a:p>
            <a:pPr algn="ctr" eaLnBrk="0" fontAlgn="base" hangingPunct="0">
              <a:spcBef>
                <a:spcPct val="0"/>
              </a:spcBef>
              <a:spcAft>
                <a:spcPct val="0"/>
              </a:spcAft>
            </a:pPr>
            <a:r>
              <a:rPr lang="en-US" sz="1000" b="1" dirty="0">
                <a:solidFill>
                  <a:srgbClr val="404040"/>
                </a:solidFill>
                <a:latin typeface="Trebuchet MS" panose="020B0603020202020204" pitchFamily="34" charset="0"/>
                <a:ea typeface="ＭＳ Ｐゴシック" pitchFamily="34" charset="-128"/>
              </a:rPr>
              <a:t>SunTrust</a:t>
            </a:r>
          </a:p>
        </p:txBody>
      </p:sp>
      <p:sp>
        <p:nvSpPr>
          <p:cNvPr id="27" name="Text Box 97"/>
          <p:cNvSpPr txBox="1">
            <a:spLocks noChangeArrowheads="1"/>
          </p:cNvSpPr>
          <p:nvPr/>
        </p:nvSpPr>
        <p:spPr bwMode="auto">
          <a:xfrm>
            <a:off x="5428114" y="5621392"/>
            <a:ext cx="1183857" cy="230256"/>
          </a:xfrm>
          <a:prstGeom prst="rect">
            <a:avLst/>
          </a:prstGeom>
          <a:noFill/>
          <a:ln w="9525">
            <a:noFill/>
            <a:miter lim="800000"/>
            <a:headEnd/>
            <a:tailEnd/>
          </a:ln>
        </p:spPr>
        <p:txBody>
          <a:bodyPr/>
          <a:lstStyle>
            <a:defPPr>
              <a:defRPr lang="en-US"/>
            </a:defPPr>
            <a:lvl1pPr algn="ctr" eaLnBrk="0" hangingPunct="0">
              <a:spcBef>
                <a:spcPct val="0"/>
              </a:spcBef>
              <a:defRPr sz="1000" b="1" i="0">
                <a:solidFill>
                  <a:srgbClr val="000000"/>
                </a:solidFill>
                <a:latin typeface="Trebuchet MS" panose="020B0603020202020204" pitchFamily="34" charset="0"/>
                <a:ea typeface="ＭＳ Ｐゴシック" pitchFamily="34" charset="-128"/>
                <a:cs typeface="+mn-cs"/>
              </a:defRPr>
            </a:lvl1pPr>
          </a:lstStyle>
          <a:p>
            <a:pPr fontAlgn="base">
              <a:spcAft>
                <a:spcPct val="0"/>
              </a:spcAft>
            </a:pPr>
            <a:r>
              <a:rPr lang="en-US" dirty="0">
                <a:solidFill>
                  <a:srgbClr val="404040"/>
                </a:solidFill>
              </a:rPr>
              <a:t>Secure Checks</a:t>
            </a:r>
          </a:p>
        </p:txBody>
      </p:sp>
      <p:sp>
        <p:nvSpPr>
          <p:cNvPr id="28" name="Line 60"/>
          <p:cNvSpPr>
            <a:spLocks noChangeShapeType="1"/>
          </p:cNvSpPr>
          <p:nvPr/>
        </p:nvSpPr>
        <p:spPr bwMode="auto">
          <a:xfrm>
            <a:off x="2142912" y="1707044"/>
            <a:ext cx="540956" cy="0"/>
          </a:xfrm>
          <a:prstGeom prst="line">
            <a:avLst/>
          </a:prstGeom>
          <a:noFill/>
          <a:ln w="19050">
            <a:solidFill>
              <a:srgbClr val="000000"/>
            </a:solidFill>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29" name="Line 61"/>
          <p:cNvSpPr>
            <a:spLocks noChangeShapeType="1"/>
          </p:cNvSpPr>
          <p:nvPr/>
        </p:nvSpPr>
        <p:spPr bwMode="auto">
          <a:xfrm>
            <a:off x="4132449" y="1707044"/>
            <a:ext cx="540956" cy="0"/>
          </a:xfrm>
          <a:prstGeom prst="line">
            <a:avLst/>
          </a:prstGeom>
          <a:noFill/>
          <a:ln w="19050">
            <a:solidFill>
              <a:srgbClr val="000000"/>
            </a:solidFill>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30" name="Text Box 62"/>
          <p:cNvSpPr txBox="1">
            <a:spLocks noChangeArrowheads="1"/>
          </p:cNvSpPr>
          <p:nvPr/>
        </p:nvSpPr>
        <p:spPr bwMode="auto">
          <a:xfrm>
            <a:off x="5309728" y="3894474"/>
            <a:ext cx="1625871" cy="575639"/>
          </a:xfrm>
          <a:prstGeom prst="rect">
            <a:avLst/>
          </a:prstGeom>
          <a:noFill/>
          <a:ln w="9525">
            <a:noFill/>
            <a:miter lim="800000"/>
            <a:headEnd/>
            <a:tailEnd/>
          </a:ln>
        </p:spPr>
        <p:txBody>
          <a:bodyPr/>
          <a:lstStyle/>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Select account</a:t>
            </a:r>
          </a:p>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Enter deposit amount</a:t>
            </a:r>
          </a:p>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Place checks (and remittance coupons) in scanner</a:t>
            </a:r>
          </a:p>
        </p:txBody>
      </p:sp>
      <p:sp>
        <p:nvSpPr>
          <p:cNvPr id="31" name="Text Box 63"/>
          <p:cNvSpPr txBox="1">
            <a:spLocks noChangeArrowheads="1"/>
          </p:cNvSpPr>
          <p:nvPr/>
        </p:nvSpPr>
        <p:spPr bwMode="auto">
          <a:xfrm>
            <a:off x="1876544" y="3894474"/>
            <a:ext cx="1657400" cy="575639"/>
          </a:xfrm>
          <a:prstGeom prst="rect">
            <a:avLst/>
          </a:prstGeom>
          <a:noFill/>
          <a:ln w="9525">
            <a:noFill/>
            <a:miter lim="800000"/>
            <a:headEnd/>
            <a:tailEnd/>
          </a:ln>
        </p:spPr>
        <p:txBody>
          <a:bodyPr/>
          <a:lstStyle/>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Review the deposit</a:t>
            </a:r>
          </a:p>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Adjust to balance, if necessary</a:t>
            </a:r>
          </a:p>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Confirm the deposit</a:t>
            </a:r>
          </a:p>
        </p:txBody>
      </p:sp>
      <p:sp>
        <p:nvSpPr>
          <p:cNvPr id="32" name="Text Box 64"/>
          <p:cNvSpPr txBox="1">
            <a:spLocks noChangeArrowheads="1"/>
          </p:cNvSpPr>
          <p:nvPr/>
        </p:nvSpPr>
        <p:spPr bwMode="auto">
          <a:xfrm>
            <a:off x="3770715" y="5506264"/>
            <a:ext cx="710314" cy="231854"/>
          </a:xfrm>
          <a:prstGeom prst="rect">
            <a:avLst/>
          </a:prstGeom>
          <a:noFill/>
          <a:ln w="9525">
            <a:noFill/>
            <a:miter lim="800000"/>
            <a:headEnd/>
            <a:tailEnd/>
          </a:ln>
        </p:spPr>
        <p:txBody>
          <a:bodyPr/>
          <a:lstStyle/>
          <a:p>
            <a:pPr algn="ctr" eaLnBrk="0" fontAlgn="base" hangingPunct="0">
              <a:spcBef>
                <a:spcPct val="0"/>
              </a:spcBef>
              <a:spcAft>
                <a:spcPct val="0"/>
              </a:spcAft>
            </a:pPr>
            <a:r>
              <a:rPr lang="en-US" sz="1000" b="1" dirty="0">
                <a:solidFill>
                  <a:srgbClr val="404040"/>
                </a:solidFill>
                <a:latin typeface="Trebuchet MS" panose="020B0603020202020204" pitchFamily="34" charset="0"/>
                <a:ea typeface="ＭＳ Ｐゴシック" pitchFamily="34" charset="-128"/>
              </a:rPr>
              <a:t>Log Off</a:t>
            </a:r>
          </a:p>
        </p:txBody>
      </p:sp>
      <p:sp>
        <p:nvSpPr>
          <p:cNvPr id="33" name="Line 66"/>
          <p:cNvSpPr>
            <a:spLocks noChangeShapeType="1"/>
          </p:cNvSpPr>
          <p:nvPr/>
        </p:nvSpPr>
        <p:spPr bwMode="auto">
          <a:xfrm>
            <a:off x="4836187" y="5276008"/>
            <a:ext cx="473543" cy="1598"/>
          </a:xfrm>
          <a:prstGeom prst="line">
            <a:avLst/>
          </a:prstGeom>
          <a:noFill/>
          <a:ln w="19050">
            <a:solidFill>
              <a:srgbClr val="000000"/>
            </a:solidFill>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34" name="Line 67"/>
          <p:cNvSpPr>
            <a:spLocks noChangeShapeType="1"/>
          </p:cNvSpPr>
          <p:nvPr/>
        </p:nvSpPr>
        <p:spPr bwMode="auto">
          <a:xfrm flipH="1">
            <a:off x="6020044" y="2743194"/>
            <a:ext cx="0" cy="345384"/>
          </a:xfrm>
          <a:prstGeom prst="line">
            <a:avLst/>
          </a:prstGeom>
          <a:noFill/>
          <a:ln w="19050">
            <a:solidFill>
              <a:srgbClr val="000000"/>
            </a:solidFill>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35" name="Line 68"/>
          <p:cNvSpPr>
            <a:spLocks noChangeShapeType="1"/>
          </p:cNvSpPr>
          <p:nvPr/>
        </p:nvSpPr>
        <p:spPr bwMode="auto">
          <a:xfrm flipH="1">
            <a:off x="1639773" y="3549090"/>
            <a:ext cx="355157" cy="0"/>
          </a:xfrm>
          <a:prstGeom prst="line">
            <a:avLst/>
          </a:prstGeom>
          <a:noFill/>
          <a:ln w="19050">
            <a:solidFill>
              <a:srgbClr val="000000"/>
            </a:solidFill>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36" name="Line 69"/>
          <p:cNvSpPr>
            <a:spLocks noChangeShapeType="1"/>
          </p:cNvSpPr>
          <p:nvPr/>
        </p:nvSpPr>
        <p:spPr bwMode="auto">
          <a:xfrm flipH="1">
            <a:off x="2586858" y="4582043"/>
            <a:ext cx="0" cy="348582"/>
          </a:xfrm>
          <a:prstGeom prst="line">
            <a:avLst/>
          </a:prstGeom>
          <a:noFill/>
          <a:ln w="19050">
            <a:solidFill>
              <a:srgbClr val="000000"/>
            </a:solidFill>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37" name="Line 70"/>
          <p:cNvSpPr>
            <a:spLocks noChangeShapeType="1"/>
          </p:cNvSpPr>
          <p:nvPr/>
        </p:nvSpPr>
        <p:spPr bwMode="auto">
          <a:xfrm flipH="1">
            <a:off x="929458" y="4470113"/>
            <a:ext cx="0" cy="460512"/>
          </a:xfrm>
          <a:prstGeom prst="line">
            <a:avLst/>
          </a:prstGeom>
          <a:noFill/>
          <a:ln w="19050">
            <a:solidFill>
              <a:srgbClr val="000000"/>
            </a:solidFill>
            <a:prstDash val="sysDot"/>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grpSp>
        <p:nvGrpSpPr>
          <p:cNvPr id="38" name="Group 71"/>
          <p:cNvGrpSpPr>
            <a:grpSpLocks/>
          </p:cNvGrpSpPr>
          <p:nvPr/>
        </p:nvGrpSpPr>
        <p:grpSpPr bwMode="auto">
          <a:xfrm>
            <a:off x="2866383" y="1361660"/>
            <a:ext cx="1571900" cy="1426309"/>
            <a:chOff x="2695" y="711"/>
            <a:chExt cx="956" cy="892"/>
          </a:xfrm>
        </p:grpSpPr>
        <p:sp>
          <p:nvSpPr>
            <p:cNvPr id="66" name="Text Box 72"/>
            <p:cNvSpPr txBox="1">
              <a:spLocks noChangeArrowheads="1"/>
            </p:cNvSpPr>
            <p:nvPr/>
          </p:nvSpPr>
          <p:spPr bwMode="auto">
            <a:xfrm>
              <a:off x="2695" y="1085"/>
              <a:ext cx="720" cy="144"/>
            </a:xfrm>
            <a:prstGeom prst="rect">
              <a:avLst/>
            </a:prstGeom>
            <a:noFill/>
            <a:ln w="9525">
              <a:noFill/>
              <a:miter lim="800000"/>
              <a:headEnd/>
              <a:tailEnd/>
            </a:ln>
          </p:spPr>
          <p:txBody>
            <a:bodyPr/>
            <a:lstStyle/>
            <a:p>
              <a:pPr algn="ctr" eaLnBrk="0" fontAlgn="base" hangingPunct="0">
                <a:spcBef>
                  <a:spcPct val="0"/>
                </a:spcBef>
                <a:spcAft>
                  <a:spcPct val="0"/>
                </a:spcAft>
              </a:pPr>
              <a:r>
                <a:rPr lang="en-US" sz="1000" b="1" dirty="0">
                  <a:solidFill>
                    <a:srgbClr val="404040"/>
                  </a:solidFill>
                  <a:latin typeface="Trebuchet MS" panose="020B0603020202020204" pitchFamily="34" charset="0"/>
                  <a:ea typeface="ＭＳ Ｐゴシック" pitchFamily="34" charset="-128"/>
                </a:rPr>
                <a:t>Prepare Deposit</a:t>
              </a:r>
            </a:p>
          </p:txBody>
        </p:sp>
        <p:sp>
          <p:nvSpPr>
            <p:cNvPr id="67" name="Text Box 73"/>
            <p:cNvSpPr txBox="1">
              <a:spLocks noChangeArrowheads="1"/>
            </p:cNvSpPr>
            <p:nvPr/>
          </p:nvSpPr>
          <p:spPr bwMode="auto">
            <a:xfrm>
              <a:off x="2695" y="1243"/>
              <a:ext cx="956" cy="360"/>
            </a:xfrm>
            <a:prstGeom prst="rect">
              <a:avLst/>
            </a:prstGeom>
            <a:noFill/>
            <a:ln w="9525">
              <a:noFill/>
              <a:miter lim="800000"/>
              <a:headEnd/>
              <a:tailEnd/>
            </a:ln>
          </p:spPr>
          <p:txBody>
            <a:bodyPr/>
            <a:lstStyle/>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Batch checks (and remittance coupons)</a:t>
              </a:r>
            </a:p>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Run a list</a:t>
              </a:r>
            </a:p>
            <a:p>
              <a:pPr marL="171450" indent="-171450" eaLnBrk="0" fontAlgn="base" hangingPunct="0">
                <a:spcBef>
                  <a:spcPct val="0"/>
                </a:spcBef>
                <a:spcAft>
                  <a:spcPct val="0"/>
                </a:spcAft>
                <a:buClr>
                  <a:srgbClr val="404040"/>
                </a:buClr>
                <a:buFont typeface="Arial" panose="020B0604020202020204" pitchFamily="34" charset="0"/>
                <a:buChar char="•"/>
              </a:pPr>
              <a:endParaRPr lang="en-US" sz="1000" b="1" dirty="0">
                <a:solidFill>
                  <a:srgbClr val="404040"/>
                </a:solidFill>
                <a:latin typeface="Trebuchet MS" panose="020B0603020202020204" pitchFamily="34" charset="0"/>
                <a:ea typeface="ＭＳ Ｐゴシック" pitchFamily="34" charset="-128"/>
              </a:endParaRPr>
            </a:p>
            <a:p>
              <a:pPr marL="171450" indent="-171450" eaLnBrk="0" fontAlgn="base" hangingPunct="0">
                <a:spcBef>
                  <a:spcPct val="0"/>
                </a:spcBef>
                <a:spcAft>
                  <a:spcPct val="0"/>
                </a:spcAft>
                <a:buClr>
                  <a:srgbClr val="404040"/>
                </a:buClr>
                <a:buFont typeface="Arial" panose="020B0604020202020204" pitchFamily="34" charset="0"/>
                <a:buChar char="•"/>
              </a:pPr>
              <a:endParaRPr lang="en-US" sz="1000" b="1" dirty="0">
                <a:solidFill>
                  <a:srgbClr val="404040"/>
                </a:solidFill>
                <a:latin typeface="Trebuchet MS" panose="020B0603020202020204" pitchFamily="34" charset="0"/>
                <a:ea typeface="ＭＳ Ｐゴシック" pitchFamily="34" charset="-128"/>
              </a:endParaRPr>
            </a:p>
          </p:txBody>
        </p:sp>
        <p:pic>
          <p:nvPicPr>
            <p:cNvPr id="68" name="Picture 74" descr="Workstation"/>
            <p:cNvPicPr>
              <a:picLocks noChangeAspect="1" noChangeArrowheads="1"/>
            </p:cNvPicPr>
            <p:nvPr/>
          </p:nvPicPr>
          <p:blipFill>
            <a:blip r:embed="rId3" cstate="print"/>
            <a:srcRect/>
            <a:stretch>
              <a:fillRect/>
            </a:stretch>
          </p:blipFill>
          <p:spPr bwMode="auto">
            <a:xfrm>
              <a:off x="2695" y="711"/>
              <a:ext cx="648" cy="361"/>
            </a:xfrm>
            <a:prstGeom prst="rect">
              <a:avLst/>
            </a:prstGeom>
            <a:ln>
              <a:noFill/>
            </a:ln>
            <a:effectLst>
              <a:outerShdw blurRad="50800" dist="63500" dir="2700000" algn="tl" rotWithShape="0">
                <a:srgbClr val="333333">
                  <a:alpha val="40000"/>
                </a:srgbClr>
              </a:outerShdw>
            </a:effectLst>
          </p:spPr>
        </p:pic>
      </p:grpSp>
      <p:pic>
        <p:nvPicPr>
          <p:cNvPr id="39" name="Picture 75" descr="Workstation"/>
          <p:cNvPicPr>
            <a:picLocks noChangeAspect="1" noChangeArrowheads="1"/>
          </p:cNvPicPr>
          <p:nvPr/>
        </p:nvPicPr>
        <p:blipFill>
          <a:blip r:embed="rId3" cstate="print"/>
          <a:srcRect/>
          <a:stretch>
            <a:fillRect/>
          </a:stretch>
        </p:blipFill>
        <p:spPr bwMode="auto">
          <a:xfrm>
            <a:off x="1994930" y="3203706"/>
            <a:ext cx="1065471" cy="577238"/>
          </a:xfrm>
          <a:prstGeom prst="rect">
            <a:avLst/>
          </a:prstGeom>
          <a:ln>
            <a:noFill/>
          </a:ln>
          <a:effectLst>
            <a:outerShdw blurRad="50800" dist="63500" dir="2700000" algn="tl" rotWithShape="0">
              <a:srgbClr val="333333">
                <a:alpha val="40000"/>
              </a:srgbClr>
            </a:outerShdw>
          </a:effectLst>
        </p:spPr>
      </p:pic>
      <p:pic>
        <p:nvPicPr>
          <p:cNvPr id="40" name="Picture 76" descr="Workstation"/>
          <p:cNvPicPr>
            <a:picLocks noChangeAspect="1" noChangeArrowheads="1"/>
          </p:cNvPicPr>
          <p:nvPr/>
        </p:nvPicPr>
        <p:blipFill>
          <a:blip r:embed="rId3" cstate="print"/>
          <a:srcRect/>
          <a:stretch>
            <a:fillRect/>
          </a:stretch>
        </p:blipFill>
        <p:spPr bwMode="auto">
          <a:xfrm>
            <a:off x="5546501" y="3203706"/>
            <a:ext cx="1065471" cy="577238"/>
          </a:xfrm>
          <a:prstGeom prst="rect">
            <a:avLst/>
          </a:prstGeom>
          <a:ln>
            <a:noFill/>
          </a:ln>
          <a:effectLst>
            <a:outerShdw blurRad="50800" dist="63500" dir="2700000" algn="tl" rotWithShape="0">
              <a:srgbClr val="333333">
                <a:alpha val="40000"/>
              </a:srgbClr>
            </a:outerShdw>
          </a:effectLst>
        </p:spPr>
      </p:pic>
      <p:pic>
        <p:nvPicPr>
          <p:cNvPr id="41" name="Picture 77" descr="Workstation"/>
          <p:cNvPicPr>
            <a:picLocks noChangeAspect="1" noChangeArrowheads="1"/>
          </p:cNvPicPr>
          <p:nvPr/>
        </p:nvPicPr>
        <p:blipFill>
          <a:blip r:embed="rId3" cstate="print"/>
          <a:srcRect/>
          <a:stretch>
            <a:fillRect/>
          </a:stretch>
        </p:blipFill>
        <p:spPr bwMode="auto">
          <a:xfrm>
            <a:off x="3652330" y="4930624"/>
            <a:ext cx="1065471" cy="577238"/>
          </a:xfrm>
          <a:prstGeom prst="rect">
            <a:avLst/>
          </a:prstGeom>
          <a:ln>
            <a:noFill/>
          </a:ln>
          <a:effectLst>
            <a:outerShdw blurRad="50800" dist="63500" dir="2700000" algn="tl" rotWithShape="0">
              <a:srgbClr val="333333">
                <a:alpha val="40000"/>
              </a:srgbClr>
            </a:outerShdw>
          </a:effectLst>
        </p:spPr>
      </p:pic>
      <p:sp>
        <p:nvSpPr>
          <p:cNvPr id="42" name="Text Box 79"/>
          <p:cNvSpPr txBox="1">
            <a:spLocks noChangeArrowheads="1"/>
          </p:cNvSpPr>
          <p:nvPr/>
        </p:nvSpPr>
        <p:spPr bwMode="auto">
          <a:xfrm>
            <a:off x="1639773" y="3203706"/>
            <a:ext cx="355157" cy="231854"/>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en-US" sz="900" b="1" dirty="0">
                <a:solidFill>
                  <a:srgbClr val="404040"/>
                </a:solidFill>
                <a:latin typeface="Trebuchet MS" panose="020B0603020202020204" pitchFamily="34" charset="0"/>
                <a:ea typeface="ＭＳ Ｐゴシック" pitchFamily="34" charset="-128"/>
              </a:rPr>
              <a:t>(1)</a:t>
            </a:r>
            <a:endParaRPr lang="en-US" sz="3200" b="1" dirty="0">
              <a:solidFill>
                <a:srgbClr val="404040"/>
              </a:solidFill>
              <a:latin typeface="Trebuchet MS" panose="020B0603020202020204" pitchFamily="34" charset="0"/>
              <a:ea typeface="ＭＳ Ｐゴシック" pitchFamily="34" charset="-128"/>
            </a:endParaRPr>
          </a:p>
        </p:txBody>
      </p:sp>
      <p:sp>
        <p:nvSpPr>
          <p:cNvPr id="43" name="Text Box 80"/>
          <p:cNvSpPr txBox="1">
            <a:spLocks noChangeArrowheads="1"/>
          </p:cNvSpPr>
          <p:nvPr/>
        </p:nvSpPr>
        <p:spPr bwMode="auto">
          <a:xfrm>
            <a:off x="2113315" y="4585241"/>
            <a:ext cx="355157" cy="230256"/>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en-US" sz="900" b="1" dirty="0">
                <a:solidFill>
                  <a:srgbClr val="404040"/>
                </a:solidFill>
                <a:ea typeface="ＭＳ Ｐゴシック" pitchFamily="34" charset="-128"/>
              </a:rPr>
              <a:t>(2)</a:t>
            </a:r>
            <a:endParaRPr lang="en-US" sz="3200" b="1" dirty="0">
              <a:solidFill>
                <a:srgbClr val="404040"/>
              </a:solidFill>
              <a:ea typeface="ＭＳ Ｐゴシック" pitchFamily="34" charset="-128"/>
            </a:endParaRPr>
          </a:p>
        </p:txBody>
      </p:sp>
      <p:sp>
        <p:nvSpPr>
          <p:cNvPr id="44" name="Text Box 82"/>
          <p:cNvSpPr txBox="1">
            <a:spLocks noChangeArrowheads="1"/>
          </p:cNvSpPr>
          <p:nvPr/>
        </p:nvSpPr>
        <p:spPr bwMode="auto">
          <a:xfrm>
            <a:off x="5004638" y="1970351"/>
            <a:ext cx="710314" cy="230256"/>
          </a:xfrm>
          <a:prstGeom prst="rect">
            <a:avLst/>
          </a:prstGeom>
          <a:noFill/>
          <a:ln w="9525">
            <a:noFill/>
            <a:miter lim="800000"/>
            <a:headEnd/>
            <a:tailEnd/>
          </a:ln>
        </p:spPr>
        <p:txBody>
          <a:bodyPr/>
          <a:lstStyle/>
          <a:p>
            <a:pPr algn="ctr" eaLnBrk="0" fontAlgn="base" hangingPunct="0">
              <a:spcBef>
                <a:spcPct val="0"/>
              </a:spcBef>
              <a:spcAft>
                <a:spcPct val="0"/>
              </a:spcAft>
            </a:pPr>
            <a:r>
              <a:rPr lang="en-US" sz="1000" b="1" dirty="0">
                <a:solidFill>
                  <a:srgbClr val="404040"/>
                </a:solidFill>
                <a:latin typeface="Trebuchet MS" panose="020B0603020202020204" pitchFamily="34" charset="0"/>
                <a:ea typeface="ＭＳ Ｐゴシック" pitchFamily="34" charset="-128"/>
              </a:rPr>
              <a:t>Log On</a:t>
            </a:r>
          </a:p>
        </p:txBody>
      </p:sp>
      <p:sp>
        <p:nvSpPr>
          <p:cNvPr id="45" name="Text Box 83"/>
          <p:cNvSpPr txBox="1">
            <a:spLocks noChangeArrowheads="1"/>
          </p:cNvSpPr>
          <p:nvPr/>
        </p:nvSpPr>
        <p:spPr bwMode="auto">
          <a:xfrm>
            <a:off x="4716945" y="2211623"/>
            <a:ext cx="1953730" cy="575639"/>
          </a:xfrm>
          <a:prstGeom prst="rect">
            <a:avLst/>
          </a:prstGeom>
          <a:noFill/>
          <a:ln w="9525">
            <a:noFill/>
            <a:miter lim="800000"/>
            <a:headEnd/>
            <a:tailEnd/>
          </a:ln>
        </p:spPr>
        <p:txBody>
          <a:bodyPr/>
          <a:lstStyle/>
          <a:p>
            <a:pPr marL="171450" indent="-171450" eaLnBrk="0" fontAlgn="base" hangingPunct="0">
              <a:spcBef>
                <a:spcPct val="0"/>
              </a:spcBef>
              <a:spcAft>
                <a:spcPct val="0"/>
              </a:spcAft>
              <a:buClr>
                <a:srgbClr val="404040"/>
              </a:buClr>
              <a:buFont typeface="Arial" panose="020B0604020202020204" pitchFamily="34" charset="0"/>
              <a:buChar char="•"/>
            </a:pPr>
            <a:r>
              <a:rPr lang="en-US" sz="1000" dirty="0">
                <a:solidFill>
                  <a:srgbClr val="404040"/>
                </a:solidFill>
                <a:latin typeface="Trebuchet MS" panose="020B0603020202020204" pitchFamily="34" charset="0"/>
                <a:ea typeface="ＭＳ Ｐゴシック" pitchFamily="34" charset="-128"/>
              </a:rPr>
              <a:t>Enter User ID and Password</a:t>
            </a:r>
          </a:p>
          <a:p>
            <a:pPr marL="628650" lvl="1" indent="-171450" eaLnBrk="0" fontAlgn="base" hangingPunct="0">
              <a:spcBef>
                <a:spcPct val="0"/>
              </a:spcBef>
              <a:spcAft>
                <a:spcPct val="0"/>
              </a:spcAft>
              <a:buClr>
                <a:srgbClr val="404040"/>
              </a:buClr>
              <a:buFont typeface="Arial" panose="020B0604020202020204" pitchFamily="34" charset="0"/>
              <a:buChar char="•"/>
            </a:pPr>
            <a:endParaRPr lang="en-US" sz="1000" b="1" dirty="0">
              <a:solidFill>
                <a:srgbClr val="404040"/>
              </a:solidFill>
              <a:latin typeface="Trebuchet MS" panose="020B0603020202020204" pitchFamily="34" charset="0"/>
              <a:ea typeface="ＭＳ Ｐゴシック" pitchFamily="34" charset="-128"/>
            </a:endParaRPr>
          </a:p>
        </p:txBody>
      </p:sp>
      <p:sp>
        <p:nvSpPr>
          <p:cNvPr id="46" name="AutoShape 85"/>
          <p:cNvSpPr>
            <a:spLocks noChangeArrowheads="1"/>
          </p:cNvSpPr>
          <p:nvPr/>
        </p:nvSpPr>
        <p:spPr bwMode="auto">
          <a:xfrm>
            <a:off x="337530" y="2973450"/>
            <a:ext cx="1088491" cy="1060135"/>
          </a:xfrm>
          <a:prstGeom prst="roundRect">
            <a:avLst>
              <a:gd name="adj" fmla="val 16667"/>
            </a:avLst>
          </a:prstGeom>
          <a:solidFill>
            <a:srgbClr val="FFFFFF"/>
          </a:solidFill>
          <a:ln w="38100" cmpd="dbl">
            <a:solidFill>
              <a:srgbClr val="000000"/>
            </a:solidFill>
            <a:round/>
            <a:headEnd/>
            <a:tailEnd/>
          </a:ln>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47" name="Text Box 86"/>
          <p:cNvSpPr txBox="1">
            <a:spLocks noChangeArrowheads="1"/>
          </p:cNvSpPr>
          <p:nvPr/>
        </p:nvSpPr>
        <p:spPr bwMode="auto">
          <a:xfrm>
            <a:off x="447691" y="3065616"/>
            <a:ext cx="1040811" cy="642797"/>
          </a:xfrm>
          <a:prstGeom prst="rect">
            <a:avLst/>
          </a:prstGeom>
          <a:noFill/>
          <a:ln w="9525">
            <a:noFill/>
            <a:miter lim="800000"/>
            <a:headEnd/>
            <a:tailEnd/>
          </a:ln>
        </p:spPr>
        <p:txBody>
          <a:bodyPr/>
          <a:lstStyle/>
          <a:p>
            <a:pPr eaLnBrk="0" fontAlgn="base" hangingPunct="0">
              <a:spcBef>
                <a:spcPct val="0"/>
              </a:spcBef>
              <a:spcAft>
                <a:spcPct val="0"/>
              </a:spcAft>
            </a:pPr>
            <a:r>
              <a:rPr lang="en-US" sz="900" dirty="0">
                <a:solidFill>
                  <a:srgbClr val="404040"/>
                </a:solidFill>
                <a:latin typeface="Trebuchet MS" panose="020B0603020202020204" pitchFamily="34" charset="0"/>
                <a:ea typeface="ＭＳ Ｐゴシック" pitchFamily="34" charset="-128"/>
              </a:rPr>
              <a:t>Online</a:t>
            </a:r>
            <a:r>
              <a:rPr lang="en-US" sz="900" dirty="0">
                <a:solidFill>
                  <a:srgbClr val="404040"/>
                </a:solidFill>
                <a:ea typeface="ＭＳ Ｐゴシック" pitchFamily="34" charset="-128"/>
              </a:rPr>
              <a:t> </a:t>
            </a:r>
            <a:r>
              <a:rPr lang="en-US" sz="900" dirty="0">
                <a:solidFill>
                  <a:srgbClr val="404040"/>
                </a:solidFill>
                <a:latin typeface="Trebuchet MS" panose="020B0603020202020204" pitchFamily="34" charset="0"/>
                <a:ea typeface="ＭＳ Ｐゴシック" pitchFamily="34" charset="-128"/>
              </a:rPr>
              <a:t>Check</a:t>
            </a:r>
            <a:r>
              <a:rPr lang="en-US" sz="900" dirty="0">
                <a:solidFill>
                  <a:srgbClr val="404040"/>
                </a:solidFill>
                <a:ea typeface="ＭＳ Ｐゴシック" pitchFamily="34" charset="-128"/>
              </a:rPr>
              <a:t> </a:t>
            </a:r>
            <a:r>
              <a:rPr lang="en-US" sz="900" dirty="0">
                <a:solidFill>
                  <a:srgbClr val="404040"/>
                </a:solidFill>
                <a:latin typeface="Trebuchet MS" panose="020B0603020202020204" pitchFamily="34" charset="0"/>
                <a:ea typeface="ＭＳ Ｐゴシック" pitchFamily="34" charset="-128"/>
              </a:rPr>
              <a:t>Deposit</a:t>
            </a:r>
            <a:r>
              <a:rPr lang="en-US" sz="900" dirty="0">
                <a:solidFill>
                  <a:srgbClr val="404040"/>
                </a:solidFill>
                <a:ea typeface="ＭＳ Ｐゴシック" pitchFamily="34" charset="-128"/>
              </a:rPr>
              <a:t> </a:t>
            </a:r>
            <a:r>
              <a:rPr lang="en-US" sz="900" dirty="0">
                <a:solidFill>
                  <a:srgbClr val="404040"/>
                </a:solidFill>
                <a:latin typeface="Trebuchet MS" panose="020B0603020202020204" pitchFamily="34" charset="0"/>
                <a:ea typeface="ＭＳ Ｐゴシック" pitchFamily="34" charset="-128"/>
              </a:rPr>
              <a:t>System</a:t>
            </a:r>
            <a:endParaRPr lang="en-US" sz="3200" dirty="0">
              <a:solidFill>
                <a:srgbClr val="404040"/>
              </a:solidFill>
              <a:latin typeface="Trebuchet MS" panose="020B0603020202020204" pitchFamily="34" charset="0"/>
              <a:ea typeface="ＭＳ Ｐゴシック" pitchFamily="34" charset="-128"/>
            </a:endParaRPr>
          </a:p>
        </p:txBody>
      </p:sp>
      <p:pic>
        <p:nvPicPr>
          <p:cNvPr id="48" name="Picture 87" descr="Transmit_Image"/>
          <p:cNvPicPr>
            <a:picLocks noChangeAspect="1" noChangeArrowheads="1"/>
          </p:cNvPicPr>
          <p:nvPr/>
        </p:nvPicPr>
        <p:blipFill>
          <a:blip r:embed="rId4" cstate="print"/>
          <a:srcRect/>
          <a:stretch>
            <a:fillRect/>
          </a:stretch>
        </p:blipFill>
        <p:spPr bwMode="auto">
          <a:xfrm>
            <a:off x="455916" y="3590664"/>
            <a:ext cx="899402" cy="388556"/>
          </a:xfrm>
          <a:prstGeom prst="rect">
            <a:avLst/>
          </a:prstGeom>
          <a:ln>
            <a:noFill/>
          </a:ln>
          <a:effectLst>
            <a:outerShdw blurRad="50800" dist="63500" dir="2700000" algn="tl" rotWithShape="0">
              <a:srgbClr val="333333">
                <a:alpha val="40000"/>
              </a:srgbClr>
            </a:outerShdw>
          </a:effectLst>
        </p:spPr>
      </p:pic>
      <p:sp>
        <p:nvSpPr>
          <p:cNvPr id="49" name="AutoShape 88"/>
          <p:cNvSpPr>
            <a:spLocks noChangeArrowheads="1"/>
          </p:cNvSpPr>
          <p:nvPr/>
        </p:nvSpPr>
        <p:spPr bwMode="auto">
          <a:xfrm>
            <a:off x="3770715" y="2973450"/>
            <a:ext cx="1088491" cy="1058537"/>
          </a:xfrm>
          <a:prstGeom prst="roundRect">
            <a:avLst>
              <a:gd name="adj" fmla="val 16667"/>
            </a:avLst>
          </a:prstGeom>
          <a:solidFill>
            <a:srgbClr val="FFFFFF"/>
          </a:solidFill>
          <a:ln w="38100" cmpd="dbl">
            <a:solidFill>
              <a:srgbClr val="000000"/>
            </a:solidFill>
            <a:round/>
            <a:headEnd/>
            <a:tailEnd/>
          </a:ln>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50" name="Text Box 89"/>
          <p:cNvSpPr txBox="1">
            <a:spLocks noChangeArrowheads="1"/>
          </p:cNvSpPr>
          <p:nvPr/>
        </p:nvSpPr>
        <p:spPr bwMode="auto">
          <a:xfrm>
            <a:off x="3731253" y="3063864"/>
            <a:ext cx="1216742" cy="382160"/>
          </a:xfrm>
          <a:prstGeom prst="rect">
            <a:avLst/>
          </a:prstGeom>
          <a:noFill/>
          <a:ln w="9525">
            <a:noFill/>
            <a:miter lim="800000"/>
            <a:headEnd/>
            <a:tailEnd/>
          </a:ln>
        </p:spPr>
        <p:txBody>
          <a:bodyPr/>
          <a:lstStyle/>
          <a:p>
            <a:pPr algn="ctr" eaLnBrk="0" fontAlgn="base" hangingPunct="0">
              <a:spcBef>
                <a:spcPct val="0"/>
              </a:spcBef>
              <a:spcAft>
                <a:spcPct val="0"/>
              </a:spcAft>
            </a:pPr>
            <a:r>
              <a:rPr lang="en-US" sz="900" dirty="0">
                <a:solidFill>
                  <a:srgbClr val="404040"/>
                </a:solidFill>
                <a:latin typeface="Trebuchet MS" panose="020B0603020202020204" pitchFamily="34" charset="0"/>
                <a:ea typeface="ＭＳ Ｐゴシック" pitchFamily="34" charset="-128"/>
              </a:rPr>
              <a:t>Online Check Deposit System</a:t>
            </a:r>
            <a:endParaRPr lang="en-US" sz="3200" dirty="0">
              <a:solidFill>
                <a:srgbClr val="404040"/>
              </a:solidFill>
              <a:latin typeface="Trebuchet MS" panose="020B0603020202020204" pitchFamily="34" charset="0"/>
              <a:ea typeface="ＭＳ Ｐゴシック" pitchFamily="34" charset="-128"/>
            </a:endParaRPr>
          </a:p>
        </p:txBody>
      </p:sp>
      <p:pic>
        <p:nvPicPr>
          <p:cNvPr id="51" name="Picture 90" descr="Scan&amp;Image"/>
          <p:cNvPicPr>
            <a:picLocks noChangeAspect="1" noChangeArrowheads="1"/>
          </p:cNvPicPr>
          <p:nvPr/>
        </p:nvPicPr>
        <p:blipFill>
          <a:blip r:embed="rId5" cstate="print"/>
          <a:srcRect/>
          <a:stretch>
            <a:fillRect/>
          </a:stretch>
        </p:blipFill>
        <p:spPr bwMode="auto">
          <a:xfrm>
            <a:off x="4073257" y="3462744"/>
            <a:ext cx="529447" cy="514877"/>
          </a:xfrm>
          <a:prstGeom prst="rect">
            <a:avLst/>
          </a:prstGeom>
          <a:ln>
            <a:noFill/>
          </a:ln>
          <a:effectLst>
            <a:outerShdw blurRad="50800" dist="63500" dir="2700000" algn="tl" rotWithShape="0">
              <a:srgbClr val="333333">
                <a:alpha val="40000"/>
              </a:srgbClr>
            </a:outerShdw>
          </a:effectLst>
        </p:spPr>
      </p:pic>
      <p:sp>
        <p:nvSpPr>
          <p:cNvPr id="52" name="Text Box 93"/>
          <p:cNvSpPr txBox="1">
            <a:spLocks noChangeArrowheads="1"/>
          </p:cNvSpPr>
          <p:nvPr/>
        </p:nvSpPr>
        <p:spPr bwMode="auto">
          <a:xfrm>
            <a:off x="3770715" y="4124729"/>
            <a:ext cx="1183857" cy="457314"/>
          </a:xfrm>
          <a:prstGeom prst="rect">
            <a:avLst/>
          </a:prstGeom>
          <a:noFill/>
          <a:ln w="9525">
            <a:noFill/>
            <a:miter lim="800000"/>
            <a:headEnd/>
            <a:tailEnd/>
          </a:ln>
        </p:spPr>
        <p:txBody>
          <a:bodyPr/>
          <a:lstStyle/>
          <a:p>
            <a:pPr algn="ctr" eaLnBrk="0" fontAlgn="base" hangingPunct="0">
              <a:spcBef>
                <a:spcPct val="0"/>
              </a:spcBef>
              <a:spcAft>
                <a:spcPct val="0"/>
              </a:spcAft>
            </a:pPr>
            <a:r>
              <a:rPr lang="en-US" sz="1000" b="1" dirty="0">
                <a:solidFill>
                  <a:srgbClr val="404040"/>
                </a:solidFill>
                <a:latin typeface="Trebuchet MS" panose="020B0603020202020204" pitchFamily="34" charset="0"/>
                <a:ea typeface="ＭＳ Ｐゴシック" pitchFamily="34" charset="-128"/>
              </a:rPr>
              <a:t>Scan/Image</a:t>
            </a:r>
          </a:p>
          <a:p>
            <a:pPr algn="ctr" eaLnBrk="0" fontAlgn="base" hangingPunct="0">
              <a:spcBef>
                <a:spcPct val="0"/>
              </a:spcBef>
              <a:spcAft>
                <a:spcPct val="0"/>
              </a:spcAft>
            </a:pPr>
            <a:r>
              <a:rPr lang="en-US" sz="1000" b="1" dirty="0">
                <a:solidFill>
                  <a:srgbClr val="404040"/>
                </a:solidFill>
                <a:latin typeface="Trebuchet MS" panose="020B0603020202020204" pitchFamily="34" charset="0"/>
                <a:ea typeface="ＭＳ Ｐゴシック" pitchFamily="34" charset="-128"/>
              </a:rPr>
              <a:t>Checks and Coupons</a:t>
            </a:r>
          </a:p>
        </p:txBody>
      </p:sp>
      <p:pic>
        <p:nvPicPr>
          <p:cNvPr id="53" name="Picture 94" descr="Bank"/>
          <p:cNvPicPr>
            <a:picLocks noChangeAspect="1" noChangeArrowheads="1"/>
          </p:cNvPicPr>
          <p:nvPr/>
        </p:nvPicPr>
        <p:blipFill>
          <a:blip r:embed="rId6" cstate="print"/>
          <a:srcRect/>
          <a:stretch>
            <a:fillRect/>
          </a:stretch>
        </p:blipFill>
        <p:spPr bwMode="auto">
          <a:xfrm>
            <a:off x="574301" y="5045752"/>
            <a:ext cx="710314" cy="690767"/>
          </a:xfrm>
          <a:prstGeom prst="rect">
            <a:avLst/>
          </a:prstGeom>
          <a:ln>
            <a:noFill/>
          </a:ln>
          <a:effectLst>
            <a:outerShdw blurRad="50800" dist="63500" dir="2700000" algn="tl" rotWithShape="0">
              <a:srgbClr val="333333">
                <a:alpha val="40000"/>
              </a:srgbClr>
            </a:outerShdw>
          </a:effectLst>
        </p:spPr>
      </p:pic>
      <p:pic>
        <p:nvPicPr>
          <p:cNvPr id="54" name="Picture 96" descr="LockItUp"/>
          <p:cNvPicPr>
            <a:picLocks noChangeAspect="1" noChangeArrowheads="1"/>
          </p:cNvPicPr>
          <p:nvPr/>
        </p:nvPicPr>
        <p:blipFill>
          <a:blip r:embed="rId7" cstate="print"/>
          <a:srcRect/>
          <a:stretch>
            <a:fillRect/>
          </a:stretch>
        </p:blipFill>
        <p:spPr bwMode="auto">
          <a:xfrm>
            <a:off x="5546501" y="4930624"/>
            <a:ext cx="947086" cy="690767"/>
          </a:xfrm>
          <a:prstGeom prst="rect">
            <a:avLst/>
          </a:prstGeom>
          <a:ln>
            <a:noFill/>
          </a:ln>
          <a:effectLst>
            <a:outerShdw blurRad="50800" dist="63500" dir="2700000" algn="tl" rotWithShape="0">
              <a:srgbClr val="333333">
                <a:alpha val="40000"/>
              </a:srgbClr>
            </a:outerShdw>
          </a:effectLst>
        </p:spPr>
      </p:pic>
      <p:sp>
        <p:nvSpPr>
          <p:cNvPr id="55" name="Line 98"/>
          <p:cNvSpPr>
            <a:spLocks noChangeShapeType="1"/>
          </p:cNvSpPr>
          <p:nvPr/>
        </p:nvSpPr>
        <p:spPr bwMode="auto">
          <a:xfrm flipH="1">
            <a:off x="3178787" y="3549090"/>
            <a:ext cx="355157" cy="0"/>
          </a:xfrm>
          <a:prstGeom prst="line">
            <a:avLst/>
          </a:prstGeom>
          <a:noFill/>
          <a:ln w="19050">
            <a:solidFill>
              <a:srgbClr val="000000"/>
            </a:solidFill>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56" name="Line 99"/>
          <p:cNvSpPr>
            <a:spLocks noChangeShapeType="1"/>
          </p:cNvSpPr>
          <p:nvPr/>
        </p:nvSpPr>
        <p:spPr bwMode="auto">
          <a:xfrm>
            <a:off x="3178787" y="5276008"/>
            <a:ext cx="473543" cy="1598"/>
          </a:xfrm>
          <a:prstGeom prst="line">
            <a:avLst/>
          </a:prstGeom>
          <a:noFill/>
          <a:ln w="19050">
            <a:solidFill>
              <a:srgbClr val="000000"/>
            </a:solidFill>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sp>
        <p:nvSpPr>
          <p:cNvPr id="57" name="Text Box 100"/>
          <p:cNvSpPr txBox="1">
            <a:spLocks noChangeArrowheads="1"/>
          </p:cNvSpPr>
          <p:nvPr/>
        </p:nvSpPr>
        <p:spPr bwMode="auto">
          <a:xfrm>
            <a:off x="337530" y="4124729"/>
            <a:ext cx="1420628" cy="228656"/>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en-US" sz="1000" b="1" dirty="0">
                <a:solidFill>
                  <a:srgbClr val="404040"/>
                </a:solidFill>
                <a:latin typeface="Trebuchet MS" panose="020B0603020202020204" pitchFamily="34" charset="0"/>
                <a:ea typeface="ＭＳ Ｐゴシック" pitchFamily="34" charset="-128"/>
              </a:rPr>
              <a:t>Transmit Images</a:t>
            </a:r>
          </a:p>
        </p:txBody>
      </p:sp>
      <p:sp>
        <p:nvSpPr>
          <p:cNvPr id="58" name="Line 101"/>
          <p:cNvSpPr>
            <a:spLocks noChangeShapeType="1"/>
          </p:cNvSpPr>
          <p:nvPr/>
        </p:nvSpPr>
        <p:spPr bwMode="auto">
          <a:xfrm flipH="1">
            <a:off x="5072958" y="3549090"/>
            <a:ext cx="355157" cy="0"/>
          </a:xfrm>
          <a:prstGeom prst="line">
            <a:avLst/>
          </a:prstGeom>
          <a:noFill/>
          <a:ln w="19050">
            <a:solidFill>
              <a:srgbClr val="000000"/>
            </a:solidFill>
            <a:round/>
            <a:headEnd/>
            <a:tailEnd type="triangle" w="med" len="med"/>
          </a:ln>
          <a:effectLst>
            <a:outerShdw blurRad="50800" dist="38100" dir="2700000" algn="tl" rotWithShape="0">
              <a:prstClr val="black">
                <a:alpha val="40000"/>
              </a:prstClr>
            </a:outerShdw>
          </a:effectLst>
        </p:spPr>
        <p:txBody>
          <a:bodyPr/>
          <a:lstStyle/>
          <a:p>
            <a:pPr eaLnBrk="0" fontAlgn="base" hangingPunct="0">
              <a:spcBef>
                <a:spcPct val="0"/>
              </a:spcBef>
              <a:spcAft>
                <a:spcPct val="0"/>
              </a:spcAft>
            </a:pPr>
            <a:endParaRPr lang="en-US" sz="1200" b="1" dirty="0">
              <a:solidFill>
                <a:srgbClr val="60513A"/>
              </a:solidFill>
              <a:ea typeface="ＭＳ Ｐゴシック" pitchFamily="34" charset="-128"/>
            </a:endParaRPr>
          </a:p>
        </p:txBody>
      </p:sp>
      <p:grpSp>
        <p:nvGrpSpPr>
          <p:cNvPr id="59" name="Group 102"/>
          <p:cNvGrpSpPr>
            <a:grpSpLocks/>
          </p:cNvGrpSpPr>
          <p:nvPr/>
        </p:nvGrpSpPr>
        <p:grpSpPr bwMode="auto">
          <a:xfrm>
            <a:off x="666379" y="1094627"/>
            <a:ext cx="1420628" cy="1095315"/>
            <a:chOff x="1687" y="544"/>
            <a:chExt cx="864" cy="685"/>
          </a:xfrm>
        </p:grpSpPr>
        <p:sp>
          <p:nvSpPr>
            <p:cNvPr id="64" name="Text Box 103"/>
            <p:cNvSpPr txBox="1">
              <a:spLocks noChangeArrowheads="1"/>
            </p:cNvSpPr>
            <p:nvPr/>
          </p:nvSpPr>
          <p:spPr bwMode="auto">
            <a:xfrm>
              <a:off x="1687" y="1085"/>
              <a:ext cx="864" cy="144"/>
            </a:xfrm>
            <a:prstGeom prst="rect">
              <a:avLst/>
            </a:prstGeom>
            <a:noFill/>
            <a:ln w="9525">
              <a:noFill/>
              <a:miter lim="800000"/>
              <a:headEnd/>
              <a:tailEnd/>
            </a:ln>
          </p:spPr>
          <p:txBody>
            <a:bodyPr/>
            <a:lstStyle/>
            <a:p>
              <a:pPr eaLnBrk="0" fontAlgn="base" hangingPunct="0">
                <a:spcBef>
                  <a:spcPct val="0"/>
                </a:spcBef>
                <a:spcAft>
                  <a:spcPct val="0"/>
                </a:spcAft>
              </a:pPr>
              <a:r>
                <a:rPr lang="en-US" sz="1000" b="1" dirty="0">
                  <a:solidFill>
                    <a:srgbClr val="404040"/>
                  </a:solidFill>
                  <a:latin typeface="Trebuchet MS" panose="020B0603020202020204" pitchFamily="34" charset="0"/>
                  <a:ea typeface="ＭＳ Ｐゴシック" pitchFamily="34" charset="-128"/>
                </a:rPr>
                <a:t>Payments Received</a:t>
              </a:r>
            </a:p>
          </p:txBody>
        </p:sp>
        <p:pic>
          <p:nvPicPr>
            <p:cNvPr id="65" name="Picture 104" descr="mail_sorting"/>
            <p:cNvPicPr>
              <a:picLocks noChangeAspect="1" noChangeArrowheads="1"/>
            </p:cNvPicPr>
            <p:nvPr/>
          </p:nvPicPr>
          <p:blipFill>
            <a:blip r:embed="rId8" cstate="print"/>
            <a:srcRect/>
            <a:stretch>
              <a:fillRect/>
            </a:stretch>
          </p:blipFill>
          <p:spPr bwMode="auto">
            <a:xfrm>
              <a:off x="1843" y="544"/>
              <a:ext cx="553" cy="516"/>
            </a:xfrm>
            <a:prstGeom prst="rect">
              <a:avLst/>
            </a:prstGeom>
            <a:ln>
              <a:noFill/>
            </a:ln>
            <a:effectLst>
              <a:outerShdw blurRad="50800" dist="63500" dir="2700000" algn="tl" rotWithShape="0">
                <a:srgbClr val="333333">
                  <a:alpha val="40000"/>
                </a:srgbClr>
              </a:outerShdw>
            </a:effectLst>
          </p:spPr>
        </p:pic>
      </p:grpSp>
      <p:pic>
        <p:nvPicPr>
          <p:cNvPr id="60" name="Picture 122" descr="online_treasury_manager"/>
          <p:cNvPicPr>
            <a:picLocks noChangeAspect="1" noChangeArrowheads="1"/>
          </p:cNvPicPr>
          <p:nvPr/>
        </p:nvPicPr>
        <p:blipFill>
          <a:blip r:embed="rId9" cstate="print"/>
          <a:srcRect/>
          <a:stretch>
            <a:fillRect/>
          </a:stretch>
        </p:blipFill>
        <p:spPr bwMode="auto">
          <a:xfrm>
            <a:off x="4855918" y="979499"/>
            <a:ext cx="981614" cy="964197"/>
          </a:xfrm>
          <a:prstGeom prst="rect">
            <a:avLst/>
          </a:prstGeom>
          <a:ln>
            <a:noFill/>
          </a:ln>
          <a:effectLst>
            <a:outerShdw blurRad="50800" dist="63500" dir="2700000" algn="tl" rotWithShape="0">
              <a:srgbClr val="333333">
                <a:alpha val="40000"/>
              </a:srgbClr>
            </a:outerShdw>
          </a:effectLst>
        </p:spPr>
      </p:pic>
      <p:sp>
        <p:nvSpPr>
          <p:cNvPr id="61" name="Text Box 123"/>
          <p:cNvSpPr txBox="1">
            <a:spLocks noChangeArrowheads="1"/>
          </p:cNvSpPr>
          <p:nvPr/>
        </p:nvSpPr>
        <p:spPr bwMode="auto">
          <a:xfrm>
            <a:off x="4854273" y="1056251"/>
            <a:ext cx="777729" cy="390156"/>
          </a:xfrm>
          <a:prstGeom prst="rect">
            <a:avLst/>
          </a:prstGeom>
          <a:noFill/>
          <a:ln w="9525">
            <a:noFill/>
            <a:miter lim="800000"/>
            <a:headEnd/>
            <a:tailEnd/>
          </a:ln>
        </p:spPr>
        <p:txBody>
          <a:bodyPr>
            <a:spAutoFit/>
          </a:bodyPr>
          <a:lstStyle/>
          <a:p>
            <a:pPr algn="ctr" eaLnBrk="0" fontAlgn="base" hangingPunct="0">
              <a:lnSpc>
                <a:spcPct val="80000"/>
              </a:lnSpc>
              <a:spcBef>
                <a:spcPct val="0"/>
              </a:spcBef>
              <a:spcAft>
                <a:spcPct val="0"/>
              </a:spcAft>
            </a:pPr>
            <a:r>
              <a:rPr lang="en-US" sz="800" b="1" dirty="0">
                <a:solidFill>
                  <a:srgbClr val="60513A"/>
                </a:solidFill>
                <a:latin typeface="Arial Black" pitchFamily="34" charset="0"/>
                <a:ea typeface="ＭＳ Ｐゴシック" pitchFamily="34" charset="-128"/>
              </a:rPr>
              <a:t>Online Check Deposit</a:t>
            </a:r>
          </a:p>
        </p:txBody>
      </p:sp>
      <p:pic>
        <p:nvPicPr>
          <p:cNvPr id="62" name="Picture 122" descr="online_treasury_manager"/>
          <p:cNvPicPr>
            <a:picLocks noChangeAspect="1" noChangeArrowheads="1"/>
          </p:cNvPicPr>
          <p:nvPr/>
        </p:nvPicPr>
        <p:blipFill>
          <a:blip r:embed="rId9" cstate="print"/>
          <a:srcRect/>
          <a:stretch>
            <a:fillRect/>
          </a:stretch>
        </p:blipFill>
        <p:spPr bwMode="auto">
          <a:xfrm>
            <a:off x="1904496" y="5047351"/>
            <a:ext cx="1139462" cy="614015"/>
          </a:xfrm>
          <a:prstGeom prst="rect">
            <a:avLst/>
          </a:prstGeom>
          <a:ln>
            <a:noFill/>
          </a:ln>
          <a:effectLst>
            <a:outerShdw blurRad="50800" dist="63500" dir="2700000" algn="tl" rotWithShape="0">
              <a:srgbClr val="333333">
                <a:alpha val="40000"/>
              </a:srgbClr>
            </a:outerShdw>
          </a:effectLst>
        </p:spPr>
      </p:pic>
      <p:sp>
        <p:nvSpPr>
          <p:cNvPr id="63" name="Text Box 123"/>
          <p:cNvSpPr txBox="1">
            <a:spLocks noChangeArrowheads="1"/>
          </p:cNvSpPr>
          <p:nvPr/>
        </p:nvSpPr>
        <p:spPr bwMode="auto">
          <a:xfrm>
            <a:off x="1904496" y="5096779"/>
            <a:ext cx="947086" cy="291405"/>
          </a:xfrm>
          <a:prstGeom prst="rect">
            <a:avLst/>
          </a:prstGeom>
          <a:noFill/>
          <a:ln w="9525">
            <a:noFill/>
            <a:miter lim="800000"/>
            <a:headEnd/>
            <a:tailEnd/>
          </a:ln>
        </p:spPr>
        <p:txBody>
          <a:bodyPr>
            <a:spAutoFit/>
          </a:bodyPr>
          <a:lstStyle/>
          <a:p>
            <a:pPr algn="ctr" eaLnBrk="0" fontAlgn="base" hangingPunct="0">
              <a:lnSpc>
                <a:spcPct val="80000"/>
              </a:lnSpc>
              <a:spcBef>
                <a:spcPct val="0"/>
              </a:spcBef>
              <a:spcAft>
                <a:spcPct val="0"/>
              </a:spcAft>
            </a:pPr>
            <a:r>
              <a:rPr lang="en-US" sz="800" dirty="0">
                <a:solidFill>
                  <a:srgbClr val="404040"/>
                </a:solidFill>
                <a:latin typeface="Trebuchet MS" panose="020B0603020202020204" pitchFamily="34" charset="0"/>
                <a:ea typeface="ＭＳ Ｐゴシック" pitchFamily="34" charset="-128"/>
              </a:rPr>
              <a:t>E-mail </a:t>
            </a:r>
          </a:p>
          <a:p>
            <a:pPr algn="ctr" eaLnBrk="0" fontAlgn="base" hangingPunct="0">
              <a:lnSpc>
                <a:spcPct val="80000"/>
              </a:lnSpc>
              <a:spcBef>
                <a:spcPct val="0"/>
              </a:spcBef>
              <a:spcAft>
                <a:spcPct val="0"/>
              </a:spcAft>
            </a:pPr>
            <a:r>
              <a:rPr lang="en-US" sz="800" dirty="0">
                <a:solidFill>
                  <a:srgbClr val="404040"/>
                </a:solidFill>
                <a:latin typeface="Trebuchet MS" panose="020B0603020202020204" pitchFamily="34" charset="0"/>
                <a:ea typeface="ＭＳ Ｐゴシック" pitchFamily="34" charset="-128"/>
              </a:rPr>
              <a:t>Confirmation</a:t>
            </a:r>
          </a:p>
        </p:txBody>
      </p:sp>
    </p:spTree>
    <p:extLst>
      <p:ext uri="{BB962C8B-B14F-4D97-AF65-F5344CB8AC3E}">
        <p14:creationId xmlns:p14="http://schemas.microsoft.com/office/powerpoint/2010/main" val="844720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6_STRH Coverage - FIXED ">
  <a:themeElements>
    <a:clrScheme name="Custom 3">
      <a:dk1>
        <a:srgbClr val="00467F"/>
      </a:dk1>
      <a:lt1>
        <a:srgbClr val="FFFFFF"/>
      </a:lt1>
      <a:dk2>
        <a:srgbClr val="00467F"/>
      </a:dk2>
      <a:lt2>
        <a:srgbClr val="FFFFFF"/>
      </a:lt2>
      <a:accent1>
        <a:srgbClr val="00467F"/>
      </a:accent1>
      <a:accent2>
        <a:srgbClr val="F58025"/>
      </a:accent2>
      <a:accent3>
        <a:srgbClr val="FFA400"/>
      </a:accent3>
      <a:accent4>
        <a:srgbClr val="0075C9"/>
      </a:accent4>
      <a:accent5>
        <a:srgbClr val="A4A9AD"/>
      </a:accent5>
      <a:accent6>
        <a:srgbClr val="F6C65B"/>
      </a:accent6>
      <a:hlink>
        <a:srgbClr val="00A1DF"/>
      </a:hlink>
      <a:folHlink>
        <a:srgbClr val="00AD68"/>
      </a:folHlink>
    </a:clrScheme>
    <a:fontScheme name="1_CommPitchboo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spDef>
    <a:ln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lnDef>
    <a:txDef>
      <a:spPr>
        <a:noFill/>
      </a:spPr>
      <a:bodyPr wrap="none" rtlCol="0">
        <a:spAutoFit/>
      </a:bodyPr>
      <a:lstStyle>
        <a:defPPr>
          <a:defRPr sz="1000" i="0" dirty="0" err="1" smtClean="0">
            <a:solidFill>
              <a:srgbClr val="666666"/>
            </a:solidFill>
            <a:latin typeface="Trebuchet MS" panose="020B0603020202020204" pitchFamily="34" charset="0"/>
          </a:defRPr>
        </a:defPPr>
      </a:lstStyle>
    </a:txDef>
  </a:objectDefaults>
  <a:extraClrSchemeLst>
    <a:extraClrScheme>
      <a:clrScheme name="1_CommPitchboo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ommPitchboo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ommPitchboo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ommPitchboo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ommPitchboo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ommPitchboo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ommPitchboo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ommPitchboo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ommPitchboo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ommPitchboo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ommPitchboo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ommPitchboo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ommPitchbook 13">
        <a:dk1>
          <a:srgbClr val="000000"/>
        </a:dk1>
        <a:lt1>
          <a:srgbClr val="FFFFFF"/>
        </a:lt1>
        <a:dk2>
          <a:srgbClr val="003366"/>
        </a:dk2>
        <a:lt2>
          <a:srgbClr val="808080"/>
        </a:lt2>
        <a:accent1>
          <a:srgbClr val="006655"/>
        </a:accent1>
        <a:accent2>
          <a:srgbClr val="BB8800"/>
        </a:accent2>
        <a:accent3>
          <a:srgbClr val="FFFFFF"/>
        </a:accent3>
        <a:accent4>
          <a:srgbClr val="000000"/>
        </a:accent4>
        <a:accent5>
          <a:srgbClr val="AAB8B4"/>
        </a:accent5>
        <a:accent6>
          <a:srgbClr val="A97B00"/>
        </a:accent6>
        <a:hlink>
          <a:srgbClr val="880022"/>
        </a:hlink>
        <a:folHlink>
          <a:srgbClr val="999999"/>
        </a:folHlink>
      </a:clrScheme>
      <a:clrMap bg1="lt1" tx1="dk1" bg2="lt2" tx2="dk2" accent1="accent1" accent2="accent2" accent3="accent3" accent4="accent4" accent5="accent5" accent6="accent6" hlink="hlink" folHlink="folHlink"/>
    </a:extraClrScheme>
    <a:extraClrScheme>
      <a:clrScheme name="1_CommPitchbook 14">
        <a:dk1>
          <a:srgbClr val="000000"/>
        </a:dk1>
        <a:lt1>
          <a:srgbClr val="FFFFFF"/>
        </a:lt1>
        <a:dk2>
          <a:srgbClr val="003366"/>
        </a:dk2>
        <a:lt2>
          <a:srgbClr val="808080"/>
        </a:lt2>
        <a:accent1>
          <a:srgbClr val="003366"/>
        </a:accent1>
        <a:accent2>
          <a:srgbClr val="BB8800"/>
        </a:accent2>
        <a:accent3>
          <a:srgbClr val="FFFFFF"/>
        </a:accent3>
        <a:accent4>
          <a:srgbClr val="000000"/>
        </a:accent4>
        <a:accent5>
          <a:srgbClr val="AAADB8"/>
        </a:accent5>
        <a:accent6>
          <a:srgbClr val="A97B00"/>
        </a:accent6>
        <a:hlink>
          <a:srgbClr val="006655"/>
        </a:hlink>
        <a:folHlink>
          <a:srgbClr val="880022"/>
        </a:folHlink>
      </a:clrScheme>
      <a:clrMap bg1="lt1" tx1="dk1" bg2="lt2" tx2="dk2" accent1="accent1" accent2="accent2" accent3="accent3" accent4="accent4" accent5="accent5" accent6="accent6" hlink="hlink" folHlink="folHlink"/>
    </a:extraClrScheme>
    <a:extraClrScheme>
      <a:clrScheme name="1_CommPitchbook 15">
        <a:dk1>
          <a:srgbClr val="000000"/>
        </a:dk1>
        <a:lt1>
          <a:srgbClr val="FFFFFF"/>
        </a:lt1>
        <a:dk2>
          <a:srgbClr val="003366"/>
        </a:dk2>
        <a:lt2>
          <a:srgbClr val="808080"/>
        </a:lt2>
        <a:accent1>
          <a:srgbClr val="003366"/>
        </a:accent1>
        <a:accent2>
          <a:srgbClr val="006655"/>
        </a:accent2>
        <a:accent3>
          <a:srgbClr val="FFFFFF"/>
        </a:accent3>
        <a:accent4>
          <a:srgbClr val="000000"/>
        </a:accent4>
        <a:accent5>
          <a:srgbClr val="AAADB8"/>
        </a:accent5>
        <a:accent6>
          <a:srgbClr val="005C4C"/>
        </a:accent6>
        <a:hlink>
          <a:srgbClr val="BB8800"/>
        </a:hlink>
        <a:folHlink>
          <a:srgbClr val="880022"/>
        </a:folHlink>
      </a:clrScheme>
      <a:clrMap bg1="lt1" tx1="dk1" bg2="lt2" tx2="dk2" accent1="accent1" accent2="accent2" accent3="accent3" accent4="accent4" accent5="accent5" accent6="accent6" hlink="hlink" folHlink="folHlink"/>
    </a:extraClrScheme>
    <a:extraClrScheme>
      <a:clrScheme name="1_CommPitchbook 16">
        <a:dk1>
          <a:srgbClr val="000000"/>
        </a:dk1>
        <a:lt1>
          <a:srgbClr val="FFFFFF"/>
        </a:lt1>
        <a:dk2>
          <a:srgbClr val="003366"/>
        </a:dk2>
        <a:lt2>
          <a:srgbClr val="808080"/>
        </a:lt2>
        <a:accent1>
          <a:srgbClr val="003366"/>
        </a:accent1>
        <a:accent2>
          <a:srgbClr val="FFAA11"/>
        </a:accent2>
        <a:accent3>
          <a:srgbClr val="FFFFFF"/>
        </a:accent3>
        <a:accent4>
          <a:srgbClr val="000000"/>
        </a:accent4>
        <a:accent5>
          <a:srgbClr val="AAADB8"/>
        </a:accent5>
        <a:accent6>
          <a:srgbClr val="E79A0E"/>
        </a:accent6>
        <a:hlink>
          <a:srgbClr val="006699"/>
        </a:hlink>
        <a:folHlink>
          <a:srgbClr val="88002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STRH Coverage - FIXED ">
  <a:themeElements>
    <a:clrScheme name="Custom 3">
      <a:dk1>
        <a:srgbClr val="00467F"/>
      </a:dk1>
      <a:lt1>
        <a:srgbClr val="FFFFFF"/>
      </a:lt1>
      <a:dk2>
        <a:srgbClr val="00467F"/>
      </a:dk2>
      <a:lt2>
        <a:srgbClr val="FFFFFF"/>
      </a:lt2>
      <a:accent1>
        <a:srgbClr val="00467F"/>
      </a:accent1>
      <a:accent2>
        <a:srgbClr val="F58025"/>
      </a:accent2>
      <a:accent3>
        <a:srgbClr val="FFA400"/>
      </a:accent3>
      <a:accent4>
        <a:srgbClr val="0075C9"/>
      </a:accent4>
      <a:accent5>
        <a:srgbClr val="A4A9AD"/>
      </a:accent5>
      <a:accent6>
        <a:srgbClr val="F6C65B"/>
      </a:accent6>
      <a:hlink>
        <a:srgbClr val="00A1DF"/>
      </a:hlink>
      <a:folHlink>
        <a:srgbClr val="00AD68"/>
      </a:folHlink>
    </a:clrScheme>
    <a:fontScheme name="1_CommPitchboo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spDef>
    <a:ln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lnDef>
    <a:txDef>
      <a:spPr>
        <a:noFill/>
      </a:spPr>
      <a:bodyPr wrap="none" rtlCol="0">
        <a:spAutoFit/>
      </a:bodyPr>
      <a:lstStyle>
        <a:defPPr>
          <a:defRPr sz="1000" i="0" dirty="0" err="1" smtClean="0">
            <a:solidFill>
              <a:srgbClr val="666666"/>
            </a:solidFill>
            <a:latin typeface="Trebuchet MS" panose="020B0603020202020204" pitchFamily="34" charset="0"/>
          </a:defRPr>
        </a:defPPr>
      </a:lstStyle>
    </a:txDef>
  </a:objectDefaults>
  <a:extraClrSchemeLst>
    <a:extraClrScheme>
      <a:clrScheme name="1_CommPitchboo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ommPitchboo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ommPitchboo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ommPitchboo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ommPitchboo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ommPitchboo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ommPitchboo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ommPitchboo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ommPitchboo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ommPitchboo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ommPitchboo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ommPitchboo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ommPitchbook 13">
        <a:dk1>
          <a:srgbClr val="000000"/>
        </a:dk1>
        <a:lt1>
          <a:srgbClr val="FFFFFF"/>
        </a:lt1>
        <a:dk2>
          <a:srgbClr val="003366"/>
        </a:dk2>
        <a:lt2>
          <a:srgbClr val="808080"/>
        </a:lt2>
        <a:accent1>
          <a:srgbClr val="006655"/>
        </a:accent1>
        <a:accent2>
          <a:srgbClr val="BB8800"/>
        </a:accent2>
        <a:accent3>
          <a:srgbClr val="FFFFFF"/>
        </a:accent3>
        <a:accent4>
          <a:srgbClr val="000000"/>
        </a:accent4>
        <a:accent5>
          <a:srgbClr val="AAB8B4"/>
        </a:accent5>
        <a:accent6>
          <a:srgbClr val="A97B00"/>
        </a:accent6>
        <a:hlink>
          <a:srgbClr val="880022"/>
        </a:hlink>
        <a:folHlink>
          <a:srgbClr val="999999"/>
        </a:folHlink>
      </a:clrScheme>
      <a:clrMap bg1="lt1" tx1="dk1" bg2="lt2" tx2="dk2" accent1="accent1" accent2="accent2" accent3="accent3" accent4="accent4" accent5="accent5" accent6="accent6" hlink="hlink" folHlink="folHlink"/>
    </a:extraClrScheme>
    <a:extraClrScheme>
      <a:clrScheme name="1_CommPitchbook 14">
        <a:dk1>
          <a:srgbClr val="000000"/>
        </a:dk1>
        <a:lt1>
          <a:srgbClr val="FFFFFF"/>
        </a:lt1>
        <a:dk2>
          <a:srgbClr val="003366"/>
        </a:dk2>
        <a:lt2>
          <a:srgbClr val="808080"/>
        </a:lt2>
        <a:accent1>
          <a:srgbClr val="003366"/>
        </a:accent1>
        <a:accent2>
          <a:srgbClr val="BB8800"/>
        </a:accent2>
        <a:accent3>
          <a:srgbClr val="FFFFFF"/>
        </a:accent3>
        <a:accent4>
          <a:srgbClr val="000000"/>
        </a:accent4>
        <a:accent5>
          <a:srgbClr val="AAADB8"/>
        </a:accent5>
        <a:accent6>
          <a:srgbClr val="A97B00"/>
        </a:accent6>
        <a:hlink>
          <a:srgbClr val="006655"/>
        </a:hlink>
        <a:folHlink>
          <a:srgbClr val="880022"/>
        </a:folHlink>
      </a:clrScheme>
      <a:clrMap bg1="lt1" tx1="dk1" bg2="lt2" tx2="dk2" accent1="accent1" accent2="accent2" accent3="accent3" accent4="accent4" accent5="accent5" accent6="accent6" hlink="hlink" folHlink="folHlink"/>
    </a:extraClrScheme>
    <a:extraClrScheme>
      <a:clrScheme name="1_CommPitchbook 15">
        <a:dk1>
          <a:srgbClr val="000000"/>
        </a:dk1>
        <a:lt1>
          <a:srgbClr val="FFFFFF"/>
        </a:lt1>
        <a:dk2>
          <a:srgbClr val="003366"/>
        </a:dk2>
        <a:lt2>
          <a:srgbClr val="808080"/>
        </a:lt2>
        <a:accent1>
          <a:srgbClr val="003366"/>
        </a:accent1>
        <a:accent2>
          <a:srgbClr val="006655"/>
        </a:accent2>
        <a:accent3>
          <a:srgbClr val="FFFFFF"/>
        </a:accent3>
        <a:accent4>
          <a:srgbClr val="000000"/>
        </a:accent4>
        <a:accent5>
          <a:srgbClr val="AAADB8"/>
        </a:accent5>
        <a:accent6>
          <a:srgbClr val="005C4C"/>
        </a:accent6>
        <a:hlink>
          <a:srgbClr val="BB8800"/>
        </a:hlink>
        <a:folHlink>
          <a:srgbClr val="880022"/>
        </a:folHlink>
      </a:clrScheme>
      <a:clrMap bg1="lt1" tx1="dk1" bg2="lt2" tx2="dk2" accent1="accent1" accent2="accent2" accent3="accent3" accent4="accent4" accent5="accent5" accent6="accent6" hlink="hlink" folHlink="folHlink"/>
    </a:extraClrScheme>
    <a:extraClrScheme>
      <a:clrScheme name="1_CommPitchbook 16">
        <a:dk1>
          <a:srgbClr val="000000"/>
        </a:dk1>
        <a:lt1>
          <a:srgbClr val="FFFFFF"/>
        </a:lt1>
        <a:dk2>
          <a:srgbClr val="003366"/>
        </a:dk2>
        <a:lt2>
          <a:srgbClr val="808080"/>
        </a:lt2>
        <a:accent1>
          <a:srgbClr val="003366"/>
        </a:accent1>
        <a:accent2>
          <a:srgbClr val="FFAA11"/>
        </a:accent2>
        <a:accent3>
          <a:srgbClr val="FFFFFF"/>
        </a:accent3>
        <a:accent4>
          <a:srgbClr val="000000"/>
        </a:accent4>
        <a:accent5>
          <a:srgbClr val="AAADB8"/>
        </a:accent5>
        <a:accent6>
          <a:srgbClr val="E79A0E"/>
        </a:accent6>
        <a:hlink>
          <a:srgbClr val="006699"/>
        </a:hlink>
        <a:folHlink>
          <a:srgbClr val="88002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STRH Coverage - FIXED ">
  <a:themeElements>
    <a:clrScheme name="Custom 3">
      <a:dk1>
        <a:srgbClr val="00467F"/>
      </a:dk1>
      <a:lt1>
        <a:srgbClr val="FFFFFF"/>
      </a:lt1>
      <a:dk2>
        <a:srgbClr val="00467F"/>
      </a:dk2>
      <a:lt2>
        <a:srgbClr val="FFFFFF"/>
      </a:lt2>
      <a:accent1>
        <a:srgbClr val="00467F"/>
      </a:accent1>
      <a:accent2>
        <a:srgbClr val="F58025"/>
      </a:accent2>
      <a:accent3>
        <a:srgbClr val="FFA400"/>
      </a:accent3>
      <a:accent4>
        <a:srgbClr val="0075C9"/>
      </a:accent4>
      <a:accent5>
        <a:srgbClr val="A4A9AD"/>
      </a:accent5>
      <a:accent6>
        <a:srgbClr val="F6C65B"/>
      </a:accent6>
      <a:hlink>
        <a:srgbClr val="00A1DF"/>
      </a:hlink>
      <a:folHlink>
        <a:srgbClr val="00AD68"/>
      </a:folHlink>
    </a:clrScheme>
    <a:fontScheme name="1_CommPitchboo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spDef>
    <a:ln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lnDef>
    <a:txDef>
      <a:spPr>
        <a:noFill/>
      </a:spPr>
      <a:bodyPr wrap="none" rtlCol="0">
        <a:spAutoFit/>
      </a:bodyPr>
      <a:lstStyle>
        <a:defPPr>
          <a:defRPr sz="1000" i="0" dirty="0" err="1" smtClean="0">
            <a:solidFill>
              <a:srgbClr val="666666"/>
            </a:solidFill>
            <a:latin typeface="Trebuchet MS" panose="020B0603020202020204" pitchFamily="34" charset="0"/>
          </a:defRPr>
        </a:defPPr>
      </a:lstStyle>
    </a:txDef>
  </a:objectDefaults>
  <a:extraClrSchemeLst>
    <a:extraClrScheme>
      <a:clrScheme name="1_CommPitchboo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ommPitchboo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ommPitchboo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ommPitchboo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ommPitchboo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ommPitchboo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ommPitchboo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ommPitchboo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ommPitchboo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ommPitchboo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ommPitchboo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ommPitchboo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ommPitchbook 13">
        <a:dk1>
          <a:srgbClr val="000000"/>
        </a:dk1>
        <a:lt1>
          <a:srgbClr val="FFFFFF"/>
        </a:lt1>
        <a:dk2>
          <a:srgbClr val="003366"/>
        </a:dk2>
        <a:lt2>
          <a:srgbClr val="808080"/>
        </a:lt2>
        <a:accent1>
          <a:srgbClr val="006655"/>
        </a:accent1>
        <a:accent2>
          <a:srgbClr val="BB8800"/>
        </a:accent2>
        <a:accent3>
          <a:srgbClr val="FFFFFF"/>
        </a:accent3>
        <a:accent4>
          <a:srgbClr val="000000"/>
        </a:accent4>
        <a:accent5>
          <a:srgbClr val="AAB8B4"/>
        </a:accent5>
        <a:accent6>
          <a:srgbClr val="A97B00"/>
        </a:accent6>
        <a:hlink>
          <a:srgbClr val="880022"/>
        </a:hlink>
        <a:folHlink>
          <a:srgbClr val="999999"/>
        </a:folHlink>
      </a:clrScheme>
      <a:clrMap bg1="lt1" tx1="dk1" bg2="lt2" tx2="dk2" accent1="accent1" accent2="accent2" accent3="accent3" accent4="accent4" accent5="accent5" accent6="accent6" hlink="hlink" folHlink="folHlink"/>
    </a:extraClrScheme>
    <a:extraClrScheme>
      <a:clrScheme name="1_CommPitchbook 14">
        <a:dk1>
          <a:srgbClr val="000000"/>
        </a:dk1>
        <a:lt1>
          <a:srgbClr val="FFFFFF"/>
        </a:lt1>
        <a:dk2>
          <a:srgbClr val="003366"/>
        </a:dk2>
        <a:lt2>
          <a:srgbClr val="808080"/>
        </a:lt2>
        <a:accent1>
          <a:srgbClr val="003366"/>
        </a:accent1>
        <a:accent2>
          <a:srgbClr val="BB8800"/>
        </a:accent2>
        <a:accent3>
          <a:srgbClr val="FFFFFF"/>
        </a:accent3>
        <a:accent4>
          <a:srgbClr val="000000"/>
        </a:accent4>
        <a:accent5>
          <a:srgbClr val="AAADB8"/>
        </a:accent5>
        <a:accent6>
          <a:srgbClr val="A97B00"/>
        </a:accent6>
        <a:hlink>
          <a:srgbClr val="006655"/>
        </a:hlink>
        <a:folHlink>
          <a:srgbClr val="880022"/>
        </a:folHlink>
      </a:clrScheme>
      <a:clrMap bg1="lt1" tx1="dk1" bg2="lt2" tx2="dk2" accent1="accent1" accent2="accent2" accent3="accent3" accent4="accent4" accent5="accent5" accent6="accent6" hlink="hlink" folHlink="folHlink"/>
    </a:extraClrScheme>
    <a:extraClrScheme>
      <a:clrScheme name="1_CommPitchbook 15">
        <a:dk1>
          <a:srgbClr val="000000"/>
        </a:dk1>
        <a:lt1>
          <a:srgbClr val="FFFFFF"/>
        </a:lt1>
        <a:dk2>
          <a:srgbClr val="003366"/>
        </a:dk2>
        <a:lt2>
          <a:srgbClr val="808080"/>
        </a:lt2>
        <a:accent1>
          <a:srgbClr val="003366"/>
        </a:accent1>
        <a:accent2>
          <a:srgbClr val="006655"/>
        </a:accent2>
        <a:accent3>
          <a:srgbClr val="FFFFFF"/>
        </a:accent3>
        <a:accent4>
          <a:srgbClr val="000000"/>
        </a:accent4>
        <a:accent5>
          <a:srgbClr val="AAADB8"/>
        </a:accent5>
        <a:accent6>
          <a:srgbClr val="005C4C"/>
        </a:accent6>
        <a:hlink>
          <a:srgbClr val="BB8800"/>
        </a:hlink>
        <a:folHlink>
          <a:srgbClr val="880022"/>
        </a:folHlink>
      </a:clrScheme>
      <a:clrMap bg1="lt1" tx1="dk1" bg2="lt2" tx2="dk2" accent1="accent1" accent2="accent2" accent3="accent3" accent4="accent4" accent5="accent5" accent6="accent6" hlink="hlink" folHlink="folHlink"/>
    </a:extraClrScheme>
    <a:extraClrScheme>
      <a:clrScheme name="1_CommPitchbook 16">
        <a:dk1>
          <a:srgbClr val="000000"/>
        </a:dk1>
        <a:lt1>
          <a:srgbClr val="FFFFFF"/>
        </a:lt1>
        <a:dk2>
          <a:srgbClr val="003366"/>
        </a:dk2>
        <a:lt2>
          <a:srgbClr val="808080"/>
        </a:lt2>
        <a:accent1>
          <a:srgbClr val="003366"/>
        </a:accent1>
        <a:accent2>
          <a:srgbClr val="FFAA11"/>
        </a:accent2>
        <a:accent3>
          <a:srgbClr val="FFFFFF"/>
        </a:accent3>
        <a:accent4>
          <a:srgbClr val="000000"/>
        </a:accent4>
        <a:accent5>
          <a:srgbClr val="AAADB8"/>
        </a:accent5>
        <a:accent6>
          <a:srgbClr val="E79A0E"/>
        </a:accent6>
        <a:hlink>
          <a:srgbClr val="006699"/>
        </a:hlink>
        <a:folHlink>
          <a:srgbClr val="88002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TRH Coverage - FIXED ">
  <a:themeElements>
    <a:clrScheme name="Custom 3">
      <a:dk1>
        <a:srgbClr val="00467F"/>
      </a:dk1>
      <a:lt1>
        <a:srgbClr val="FFFFFF"/>
      </a:lt1>
      <a:dk2>
        <a:srgbClr val="00467F"/>
      </a:dk2>
      <a:lt2>
        <a:srgbClr val="FFFFFF"/>
      </a:lt2>
      <a:accent1>
        <a:srgbClr val="00467F"/>
      </a:accent1>
      <a:accent2>
        <a:srgbClr val="F58025"/>
      </a:accent2>
      <a:accent3>
        <a:srgbClr val="FFA400"/>
      </a:accent3>
      <a:accent4>
        <a:srgbClr val="0075C9"/>
      </a:accent4>
      <a:accent5>
        <a:srgbClr val="A4A9AD"/>
      </a:accent5>
      <a:accent6>
        <a:srgbClr val="F6C65B"/>
      </a:accent6>
      <a:hlink>
        <a:srgbClr val="00A1DF"/>
      </a:hlink>
      <a:folHlink>
        <a:srgbClr val="00AD68"/>
      </a:folHlink>
    </a:clrScheme>
    <a:fontScheme name="1_CommPitchboo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spDef>
    <a:ln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lnDef>
    <a:txDef>
      <a:spPr>
        <a:noFill/>
      </a:spPr>
      <a:bodyPr wrap="none" rtlCol="0">
        <a:spAutoFit/>
      </a:bodyPr>
      <a:lstStyle>
        <a:defPPr>
          <a:defRPr sz="1000" i="0" dirty="0" err="1" smtClean="0">
            <a:solidFill>
              <a:srgbClr val="666666"/>
            </a:solidFill>
            <a:latin typeface="Trebuchet MS" panose="020B0603020202020204" pitchFamily="34" charset="0"/>
          </a:defRPr>
        </a:defPPr>
      </a:lstStyle>
    </a:txDef>
  </a:objectDefaults>
  <a:extraClrSchemeLst>
    <a:extraClrScheme>
      <a:clrScheme name="1_CommPitchboo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ommPitchboo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ommPitchboo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ommPitchboo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ommPitchboo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ommPitchboo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ommPitchboo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ommPitchboo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ommPitchboo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ommPitchboo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ommPitchboo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ommPitchboo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ommPitchbook 13">
        <a:dk1>
          <a:srgbClr val="000000"/>
        </a:dk1>
        <a:lt1>
          <a:srgbClr val="FFFFFF"/>
        </a:lt1>
        <a:dk2>
          <a:srgbClr val="003366"/>
        </a:dk2>
        <a:lt2>
          <a:srgbClr val="808080"/>
        </a:lt2>
        <a:accent1>
          <a:srgbClr val="006655"/>
        </a:accent1>
        <a:accent2>
          <a:srgbClr val="BB8800"/>
        </a:accent2>
        <a:accent3>
          <a:srgbClr val="FFFFFF"/>
        </a:accent3>
        <a:accent4>
          <a:srgbClr val="000000"/>
        </a:accent4>
        <a:accent5>
          <a:srgbClr val="AAB8B4"/>
        </a:accent5>
        <a:accent6>
          <a:srgbClr val="A97B00"/>
        </a:accent6>
        <a:hlink>
          <a:srgbClr val="880022"/>
        </a:hlink>
        <a:folHlink>
          <a:srgbClr val="999999"/>
        </a:folHlink>
      </a:clrScheme>
      <a:clrMap bg1="lt1" tx1="dk1" bg2="lt2" tx2="dk2" accent1="accent1" accent2="accent2" accent3="accent3" accent4="accent4" accent5="accent5" accent6="accent6" hlink="hlink" folHlink="folHlink"/>
    </a:extraClrScheme>
    <a:extraClrScheme>
      <a:clrScheme name="1_CommPitchbook 14">
        <a:dk1>
          <a:srgbClr val="000000"/>
        </a:dk1>
        <a:lt1>
          <a:srgbClr val="FFFFFF"/>
        </a:lt1>
        <a:dk2>
          <a:srgbClr val="003366"/>
        </a:dk2>
        <a:lt2>
          <a:srgbClr val="808080"/>
        </a:lt2>
        <a:accent1>
          <a:srgbClr val="003366"/>
        </a:accent1>
        <a:accent2>
          <a:srgbClr val="BB8800"/>
        </a:accent2>
        <a:accent3>
          <a:srgbClr val="FFFFFF"/>
        </a:accent3>
        <a:accent4>
          <a:srgbClr val="000000"/>
        </a:accent4>
        <a:accent5>
          <a:srgbClr val="AAADB8"/>
        </a:accent5>
        <a:accent6>
          <a:srgbClr val="A97B00"/>
        </a:accent6>
        <a:hlink>
          <a:srgbClr val="006655"/>
        </a:hlink>
        <a:folHlink>
          <a:srgbClr val="880022"/>
        </a:folHlink>
      </a:clrScheme>
      <a:clrMap bg1="lt1" tx1="dk1" bg2="lt2" tx2="dk2" accent1="accent1" accent2="accent2" accent3="accent3" accent4="accent4" accent5="accent5" accent6="accent6" hlink="hlink" folHlink="folHlink"/>
    </a:extraClrScheme>
    <a:extraClrScheme>
      <a:clrScheme name="1_CommPitchbook 15">
        <a:dk1>
          <a:srgbClr val="000000"/>
        </a:dk1>
        <a:lt1>
          <a:srgbClr val="FFFFFF"/>
        </a:lt1>
        <a:dk2>
          <a:srgbClr val="003366"/>
        </a:dk2>
        <a:lt2>
          <a:srgbClr val="808080"/>
        </a:lt2>
        <a:accent1>
          <a:srgbClr val="003366"/>
        </a:accent1>
        <a:accent2>
          <a:srgbClr val="006655"/>
        </a:accent2>
        <a:accent3>
          <a:srgbClr val="FFFFFF"/>
        </a:accent3>
        <a:accent4>
          <a:srgbClr val="000000"/>
        </a:accent4>
        <a:accent5>
          <a:srgbClr val="AAADB8"/>
        </a:accent5>
        <a:accent6>
          <a:srgbClr val="005C4C"/>
        </a:accent6>
        <a:hlink>
          <a:srgbClr val="BB8800"/>
        </a:hlink>
        <a:folHlink>
          <a:srgbClr val="880022"/>
        </a:folHlink>
      </a:clrScheme>
      <a:clrMap bg1="lt1" tx1="dk1" bg2="lt2" tx2="dk2" accent1="accent1" accent2="accent2" accent3="accent3" accent4="accent4" accent5="accent5" accent6="accent6" hlink="hlink" folHlink="folHlink"/>
    </a:extraClrScheme>
    <a:extraClrScheme>
      <a:clrScheme name="1_CommPitchbook 16">
        <a:dk1>
          <a:srgbClr val="000000"/>
        </a:dk1>
        <a:lt1>
          <a:srgbClr val="FFFFFF"/>
        </a:lt1>
        <a:dk2>
          <a:srgbClr val="003366"/>
        </a:dk2>
        <a:lt2>
          <a:srgbClr val="808080"/>
        </a:lt2>
        <a:accent1>
          <a:srgbClr val="003366"/>
        </a:accent1>
        <a:accent2>
          <a:srgbClr val="FFAA11"/>
        </a:accent2>
        <a:accent3>
          <a:srgbClr val="FFFFFF"/>
        </a:accent3>
        <a:accent4>
          <a:srgbClr val="000000"/>
        </a:accent4>
        <a:accent5>
          <a:srgbClr val="AAADB8"/>
        </a:accent5>
        <a:accent6>
          <a:srgbClr val="E79A0E"/>
        </a:accent6>
        <a:hlink>
          <a:srgbClr val="006699"/>
        </a:hlink>
        <a:folHlink>
          <a:srgbClr val="88002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STRH Coverage - FIXED ">
  <a:themeElements>
    <a:clrScheme name="Custom 3">
      <a:dk1>
        <a:srgbClr val="00467F"/>
      </a:dk1>
      <a:lt1>
        <a:srgbClr val="FFFFFF"/>
      </a:lt1>
      <a:dk2>
        <a:srgbClr val="00467F"/>
      </a:dk2>
      <a:lt2>
        <a:srgbClr val="FFFFFF"/>
      </a:lt2>
      <a:accent1>
        <a:srgbClr val="00467F"/>
      </a:accent1>
      <a:accent2>
        <a:srgbClr val="F58025"/>
      </a:accent2>
      <a:accent3>
        <a:srgbClr val="FFA400"/>
      </a:accent3>
      <a:accent4>
        <a:srgbClr val="0075C9"/>
      </a:accent4>
      <a:accent5>
        <a:srgbClr val="A4A9AD"/>
      </a:accent5>
      <a:accent6>
        <a:srgbClr val="F6C65B"/>
      </a:accent6>
      <a:hlink>
        <a:srgbClr val="00A1DF"/>
      </a:hlink>
      <a:folHlink>
        <a:srgbClr val="00AD68"/>
      </a:folHlink>
    </a:clrScheme>
    <a:fontScheme name="1_CommPitchboo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spDef>
    <a:ln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lnDef>
    <a:txDef>
      <a:spPr>
        <a:noFill/>
      </a:spPr>
      <a:bodyPr wrap="none" rtlCol="0">
        <a:spAutoFit/>
      </a:bodyPr>
      <a:lstStyle>
        <a:defPPr>
          <a:defRPr sz="1000" i="0" dirty="0" err="1" smtClean="0">
            <a:solidFill>
              <a:srgbClr val="666666"/>
            </a:solidFill>
            <a:latin typeface="Trebuchet MS" panose="020B0603020202020204" pitchFamily="34" charset="0"/>
          </a:defRPr>
        </a:defPPr>
      </a:lstStyle>
    </a:txDef>
  </a:objectDefaults>
  <a:extraClrSchemeLst>
    <a:extraClrScheme>
      <a:clrScheme name="1_CommPitchboo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ommPitchboo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ommPitchboo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ommPitchboo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ommPitchboo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ommPitchboo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ommPitchboo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ommPitchboo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ommPitchboo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ommPitchboo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ommPitchboo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ommPitchboo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ommPitchbook 13">
        <a:dk1>
          <a:srgbClr val="000000"/>
        </a:dk1>
        <a:lt1>
          <a:srgbClr val="FFFFFF"/>
        </a:lt1>
        <a:dk2>
          <a:srgbClr val="003366"/>
        </a:dk2>
        <a:lt2>
          <a:srgbClr val="808080"/>
        </a:lt2>
        <a:accent1>
          <a:srgbClr val="006655"/>
        </a:accent1>
        <a:accent2>
          <a:srgbClr val="BB8800"/>
        </a:accent2>
        <a:accent3>
          <a:srgbClr val="FFFFFF"/>
        </a:accent3>
        <a:accent4>
          <a:srgbClr val="000000"/>
        </a:accent4>
        <a:accent5>
          <a:srgbClr val="AAB8B4"/>
        </a:accent5>
        <a:accent6>
          <a:srgbClr val="A97B00"/>
        </a:accent6>
        <a:hlink>
          <a:srgbClr val="880022"/>
        </a:hlink>
        <a:folHlink>
          <a:srgbClr val="999999"/>
        </a:folHlink>
      </a:clrScheme>
      <a:clrMap bg1="lt1" tx1="dk1" bg2="lt2" tx2="dk2" accent1="accent1" accent2="accent2" accent3="accent3" accent4="accent4" accent5="accent5" accent6="accent6" hlink="hlink" folHlink="folHlink"/>
    </a:extraClrScheme>
    <a:extraClrScheme>
      <a:clrScheme name="1_CommPitchbook 14">
        <a:dk1>
          <a:srgbClr val="000000"/>
        </a:dk1>
        <a:lt1>
          <a:srgbClr val="FFFFFF"/>
        </a:lt1>
        <a:dk2>
          <a:srgbClr val="003366"/>
        </a:dk2>
        <a:lt2>
          <a:srgbClr val="808080"/>
        </a:lt2>
        <a:accent1>
          <a:srgbClr val="003366"/>
        </a:accent1>
        <a:accent2>
          <a:srgbClr val="BB8800"/>
        </a:accent2>
        <a:accent3>
          <a:srgbClr val="FFFFFF"/>
        </a:accent3>
        <a:accent4>
          <a:srgbClr val="000000"/>
        </a:accent4>
        <a:accent5>
          <a:srgbClr val="AAADB8"/>
        </a:accent5>
        <a:accent6>
          <a:srgbClr val="A97B00"/>
        </a:accent6>
        <a:hlink>
          <a:srgbClr val="006655"/>
        </a:hlink>
        <a:folHlink>
          <a:srgbClr val="880022"/>
        </a:folHlink>
      </a:clrScheme>
      <a:clrMap bg1="lt1" tx1="dk1" bg2="lt2" tx2="dk2" accent1="accent1" accent2="accent2" accent3="accent3" accent4="accent4" accent5="accent5" accent6="accent6" hlink="hlink" folHlink="folHlink"/>
    </a:extraClrScheme>
    <a:extraClrScheme>
      <a:clrScheme name="1_CommPitchbook 15">
        <a:dk1>
          <a:srgbClr val="000000"/>
        </a:dk1>
        <a:lt1>
          <a:srgbClr val="FFFFFF"/>
        </a:lt1>
        <a:dk2>
          <a:srgbClr val="003366"/>
        </a:dk2>
        <a:lt2>
          <a:srgbClr val="808080"/>
        </a:lt2>
        <a:accent1>
          <a:srgbClr val="003366"/>
        </a:accent1>
        <a:accent2>
          <a:srgbClr val="006655"/>
        </a:accent2>
        <a:accent3>
          <a:srgbClr val="FFFFFF"/>
        </a:accent3>
        <a:accent4>
          <a:srgbClr val="000000"/>
        </a:accent4>
        <a:accent5>
          <a:srgbClr val="AAADB8"/>
        </a:accent5>
        <a:accent6>
          <a:srgbClr val="005C4C"/>
        </a:accent6>
        <a:hlink>
          <a:srgbClr val="BB8800"/>
        </a:hlink>
        <a:folHlink>
          <a:srgbClr val="880022"/>
        </a:folHlink>
      </a:clrScheme>
      <a:clrMap bg1="lt1" tx1="dk1" bg2="lt2" tx2="dk2" accent1="accent1" accent2="accent2" accent3="accent3" accent4="accent4" accent5="accent5" accent6="accent6" hlink="hlink" folHlink="folHlink"/>
    </a:extraClrScheme>
    <a:extraClrScheme>
      <a:clrScheme name="1_CommPitchbook 16">
        <a:dk1>
          <a:srgbClr val="000000"/>
        </a:dk1>
        <a:lt1>
          <a:srgbClr val="FFFFFF"/>
        </a:lt1>
        <a:dk2>
          <a:srgbClr val="003366"/>
        </a:dk2>
        <a:lt2>
          <a:srgbClr val="808080"/>
        </a:lt2>
        <a:accent1>
          <a:srgbClr val="003366"/>
        </a:accent1>
        <a:accent2>
          <a:srgbClr val="FFAA11"/>
        </a:accent2>
        <a:accent3>
          <a:srgbClr val="FFFFFF"/>
        </a:accent3>
        <a:accent4>
          <a:srgbClr val="000000"/>
        </a:accent4>
        <a:accent5>
          <a:srgbClr val="AAADB8"/>
        </a:accent5>
        <a:accent6>
          <a:srgbClr val="E79A0E"/>
        </a:accent6>
        <a:hlink>
          <a:srgbClr val="006699"/>
        </a:hlink>
        <a:folHlink>
          <a:srgbClr val="88002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SunTrust_MKTG_Wholesale_PPT_Template_111914">
  <a:themeElements>
    <a:clrScheme name="Custom 4">
      <a:dk1>
        <a:srgbClr val="404040"/>
      </a:dk1>
      <a:lt1>
        <a:srgbClr val="FFFFFF"/>
      </a:lt1>
      <a:dk2>
        <a:srgbClr val="00467F"/>
      </a:dk2>
      <a:lt2>
        <a:srgbClr val="FFFFFF"/>
      </a:lt2>
      <a:accent1>
        <a:srgbClr val="00467F"/>
      </a:accent1>
      <a:accent2>
        <a:srgbClr val="F58025"/>
      </a:accent2>
      <a:accent3>
        <a:srgbClr val="FFA400"/>
      </a:accent3>
      <a:accent4>
        <a:srgbClr val="0075C9"/>
      </a:accent4>
      <a:accent5>
        <a:srgbClr val="A4A9AD"/>
      </a:accent5>
      <a:accent6>
        <a:srgbClr val="F6C65B"/>
      </a:accent6>
      <a:hlink>
        <a:srgbClr val="00A1DF"/>
      </a:hlink>
      <a:folHlink>
        <a:srgbClr val="00AD68"/>
      </a:folHlink>
    </a:clrScheme>
    <a:fontScheme name="1_CommPitchboo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spDef>
    <a:lnDef>
      <a:spPr bwMode="auto">
        <a:xfrm>
          <a:off x="0" y="0"/>
          <a:ext cx="1" cy="1"/>
        </a:xfrm>
        <a:custGeom>
          <a:avLst/>
          <a:gdLst/>
          <a:ahLst/>
          <a:cxnLst/>
          <a:rect l="0" t="0" r="0" b="0"/>
          <a:pathLst/>
        </a:custGeom>
        <a:solidFill>
          <a:schemeClr val="tx2"/>
        </a:solidFill>
        <a:ln w="1270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0" i="0" u="none" strike="noStrike" cap="none" normalizeH="0" baseline="0">
            <a:ln>
              <a:noFill/>
            </a:ln>
            <a:solidFill>
              <a:schemeClr val="tx1"/>
            </a:solidFill>
            <a:effectLst/>
            <a:latin typeface="Arial" pitchFamily="-109" charset="0"/>
          </a:defRPr>
        </a:defPPr>
      </a:lstStyle>
    </a:lnDef>
    <a:txDef>
      <a:spPr>
        <a:noFill/>
      </a:spPr>
      <a:bodyPr wrap="square" rtlCol="0">
        <a:spAutoFit/>
      </a:bodyPr>
      <a:lstStyle>
        <a:defPPr marL="91440" indent="-91440">
          <a:buFont typeface="Arial" panose="020B0604020202020204" pitchFamily="34" charset="0"/>
          <a:buChar char="•"/>
          <a:defRPr dirty="0" smtClean="0"/>
        </a:defPPr>
      </a:lstStyle>
    </a:txDef>
  </a:objectDefaults>
  <a:extraClrSchemeLst>
    <a:extraClrScheme>
      <a:clrScheme name="1_CommPitchboo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ommPitchboo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ommPitchboo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ommPitchboo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ommPitchboo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ommPitchboo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ommPitchboo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ommPitchboo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ommPitchboo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ommPitchboo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ommPitchboo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ommPitchboo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ommPitchbook 13">
        <a:dk1>
          <a:srgbClr val="000000"/>
        </a:dk1>
        <a:lt1>
          <a:srgbClr val="FFFFFF"/>
        </a:lt1>
        <a:dk2>
          <a:srgbClr val="003366"/>
        </a:dk2>
        <a:lt2>
          <a:srgbClr val="808080"/>
        </a:lt2>
        <a:accent1>
          <a:srgbClr val="006655"/>
        </a:accent1>
        <a:accent2>
          <a:srgbClr val="BB8800"/>
        </a:accent2>
        <a:accent3>
          <a:srgbClr val="FFFFFF"/>
        </a:accent3>
        <a:accent4>
          <a:srgbClr val="000000"/>
        </a:accent4>
        <a:accent5>
          <a:srgbClr val="AAB8B4"/>
        </a:accent5>
        <a:accent6>
          <a:srgbClr val="A97B00"/>
        </a:accent6>
        <a:hlink>
          <a:srgbClr val="880022"/>
        </a:hlink>
        <a:folHlink>
          <a:srgbClr val="999999"/>
        </a:folHlink>
      </a:clrScheme>
      <a:clrMap bg1="lt1" tx1="dk1" bg2="lt2" tx2="dk2" accent1="accent1" accent2="accent2" accent3="accent3" accent4="accent4" accent5="accent5" accent6="accent6" hlink="hlink" folHlink="folHlink"/>
    </a:extraClrScheme>
    <a:extraClrScheme>
      <a:clrScheme name="1_CommPitchbook 14">
        <a:dk1>
          <a:srgbClr val="000000"/>
        </a:dk1>
        <a:lt1>
          <a:srgbClr val="FFFFFF"/>
        </a:lt1>
        <a:dk2>
          <a:srgbClr val="003366"/>
        </a:dk2>
        <a:lt2>
          <a:srgbClr val="808080"/>
        </a:lt2>
        <a:accent1>
          <a:srgbClr val="003366"/>
        </a:accent1>
        <a:accent2>
          <a:srgbClr val="BB8800"/>
        </a:accent2>
        <a:accent3>
          <a:srgbClr val="FFFFFF"/>
        </a:accent3>
        <a:accent4>
          <a:srgbClr val="000000"/>
        </a:accent4>
        <a:accent5>
          <a:srgbClr val="AAADB8"/>
        </a:accent5>
        <a:accent6>
          <a:srgbClr val="A97B00"/>
        </a:accent6>
        <a:hlink>
          <a:srgbClr val="006655"/>
        </a:hlink>
        <a:folHlink>
          <a:srgbClr val="880022"/>
        </a:folHlink>
      </a:clrScheme>
      <a:clrMap bg1="lt1" tx1="dk1" bg2="lt2" tx2="dk2" accent1="accent1" accent2="accent2" accent3="accent3" accent4="accent4" accent5="accent5" accent6="accent6" hlink="hlink" folHlink="folHlink"/>
    </a:extraClrScheme>
    <a:extraClrScheme>
      <a:clrScheme name="1_CommPitchbook 15">
        <a:dk1>
          <a:srgbClr val="000000"/>
        </a:dk1>
        <a:lt1>
          <a:srgbClr val="FFFFFF"/>
        </a:lt1>
        <a:dk2>
          <a:srgbClr val="003366"/>
        </a:dk2>
        <a:lt2>
          <a:srgbClr val="808080"/>
        </a:lt2>
        <a:accent1>
          <a:srgbClr val="003366"/>
        </a:accent1>
        <a:accent2>
          <a:srgbClr val="006655"/>
        </a:accent2>
        <a:accent3>
          <a:srgbClr val="FFFFFF"/>
        </a:accent3>
        <a:accent4>
          <a:srgbClr val="000000"/>
        </a:accent4>
        <a:accent5>
          <a:srgbClr val="AAADB8"/>
        </a:accent5>
        <a:accent6>
          <a:srgbClr val="005C4C"/>
        </a:accent6>
        <a:hlink>
          <a:srgbClr val="BB8800"/>
        </a:hlink>
        <a:folHlink>
          <a:srgbClr val="880022"/>
        </a:folHlink>
      </a:clrScheme>
      <a:clrMap bg1="lt1" tx1="dk1" bg2="lt2" tx2="dk2" accent1="accent1" accent2="accent2" accent3="accent3" accent4="accent4" accent5="accent5" accent6="accent6" hlink="hlink" folHlink="folHlink"/>
    </a:extraClrScheme>
    <a:extraClrScheme>
      <a:clrScheme name="1_CommPitchbook 16">
        <a:dk1>
          <a:srgbClr val="000000"/>
        </a:dk1>
        <a:lt1>
          <a:srgbClr val="FFFFFF"/>
        </a:lt1>
        <a:dk2>
          <a:srgbClr val="003366"/>
        </a:dk2>
        <a:lt2>
          <a:srgbClr val="808080"/>
        </a:lt2>
        <a:accent1>
          <a:srgbClr val="003366"/>
        </a:accent1>
        <a:accent2>
          <a:srgbClr val="FFAA11"/>
        </a:accent2>
        <a:accent3>
          <a:srgbClr val="FFFFFF"/>
        </a:accent3>
        <a:accent4>
          <a:srgbClr val="000000"/>
        </a:accent4>
        <a:accent5>
          <a:srgbClr val="AAADB8"/>
        </a:accent5>
        <a:accent6>
          <a:srgbClr val="E79A0E"/>
        </a:accent6>
        <a:hlink>
          <a:srgbClr val="006699"/>
        </a:hlink>
        <a:folHlink>
          <a:srgbClr val="88002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11217</TotalTime>
  <Words>1719</Words>
  <Application>Microsoft Office PowerPoint</Application>
  <PresentationFormat>On-screen Show (4:3)</PresentationFormat>
  <Paragraphs>273</Paragraphs>
  <Slides>13</Slides>
  <Notes>5</Notes>
  <HiddenSlides>0</HiddenSlides>
  <MMClips>0</MMClips>
  <ScaleCrop>false</ScaleCrop>
  <HeadingPairs>
    <vt:vector size="6" baseType="variant">
      <vt:variant>
        <vt:lpstr>Fonts Used</vt:lpstr>
      </vt:variant>
      <vt:variant>
        <vt:i4>11</vt:i4>
      </vt:variant>
      <vt:variant>
        <vt:lpstr>Theme</vt:lpstr>
      </vt:variant>
      <vt:variant>
        <vt:i4>7</vt:i4>
      </vt:variant>
      <vt:variant>
        <vt:lpstr>Slide Titles</vt:lpstr>
      </vt:variant>
      <vt:variant>
        <vt:i4>13</vt:i4>
      </vt:variant>
    </vt:vector>
  </HeadingPairs>
  <TitlesOfParts>
    <vt:vector size="31" baseType="lpstr">
      <vt:lpstr>ＭＳ Ｐゴシック</vt:lpstr>
      <vt:lpstr>ＭＳ Ｐゴシック</vt:lpstr>
      <vt:lpstr>Arial</vt:lpstr>
      <vt:lpstr>Arial Black</vt:lpstr>
      <vt:lpstr>Calibri</vt:lpstr>
      <vt:lpstr>Courier New</vt:lpstr>
      <vt:lpstr>Franklin Gothic Medium</vt:lpstr>
      <vt:lpstr>Symbol</vt:lpstr>
      <vt:lpstr>Trebuchet MS</vt:lpstr>
      <vt:lpstr>Wingdings</vt:lpstr>
      <vt:lpstr>Wingdings 2</vt:lpstr>
      <vt:lpstr>Grid</vt:lpstr>
      <vt:lpstr>6_STRH Coverage - FIXED </vt:lpstr>
      <vt:lpstr>4_STRH Coverage - FIXED </vt:lpstr>
      <vt:lpstr>1_STRH Coverage - FIXED </vt:lpstr>
      <vt:lpstr>STRH Coverage - FIXED </vt:lpstr>
      <vt:lpstr>5_STRH Coverage - FIXED </vt:lpstr>
      <vt:lpstr>SunTrust_MKTG_Wholesale_PPT_Template_111914</vt:lpstr>
      <vt:lpstr>Business Manager workshop</vt:lpstr>
      <vt:lpstr>PowerPoint Presentation</vt:lpstr>
      <vt:lpstr> SunTrust Bank Exclusive Banking Program  for  Diocese of St. Petersburg </vt:lpstr>
      <vt:lpstr>Branches Location Proximity</vt:lpstr>
      <vt:lpstr>Dedicated Relationship Team to Address Your Dailey Deposit and Treasury Needs</vt:lpstr>
      <vt:lpstr>Setting Up Your Services</vt:lpstr>
      <vt:lpstr>Online Cash Manager – Key Modules</vt:lpstr>
      <vt:lpstr>Online Check Deposit Services</vt:lpstr>
      <vt:lpstr>Online Check Deposit - Deposit Process Workflow</vt:lpstr>
      <vt:lpstr>Recommended Fraud-Prevention Solutions</vt:lpstr>
      <vt:lpstr>PowerPoint Presentation</vt:lpstr>
      <vt:lpstr>Best Practice: Offertory Processing</vt:lpstr>
      <vt:lpstr>Payroll accounting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dc:creator>
  <cp:lastModifiedBy>Thomas Heironimus</cp:lastModifiedBy>
  <cp:revision>323</cp:revision>
  <cp:lastPrinted>2017-05-02T09:15:50Z</cp:lastPrinted>
  <dcterms:created xsi:type="dcterms:W3CDTF">2017-04-23T12:29:44Z</dcterms:created>
  <dcterms:modified xsi:type="dcterms:W3CDTF">2019-03-13T16:24:40Z</dcterms:modified>
</cp:coreProperties>
</file>