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9" r:id="rId2"/>
    <p:sldId id="257" r:id="rId3"/>
    <p:sldId id="258" r:id="rId4"/>
    <p:sldId id="259" r:id="rId5"/>
    <p:sldId id="275" r:id="rId6"/>
    <p:sldId id="260" r:id="rId7"/>
    <p:sldId id="261" r:id="rId8"/>
    <p:sldId id="262" r:id="rId9"/>
    <p:sldId id="263" r:id="rId10"/>
    <p:sldId id="264" r:id="rId11"/>
    <p:sldId id="265" r:id="rId12"/>
    <p:sldId id="266" r:id="rId13"/>
    <p:sldId id="280" r:id="rId14"/>
    <p:sldId id="268" r:id="rId15"/>
    <p:sldId id="269" r:id="rId16"/>
    <p:sldId id="270" r:id="rId17"/>
    <p:sldId id="271" r:id="rId18"/>
    <p:sldId id="272" r:id="rId19"/>
    <p:sldId id="27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22" autoAdjust="0"/>
  </p:normalViewPr>
  <p:slideViewPr>
    <p:cSldViewPr>
      <p:cViewPr varScale="1">
        <p:scale>
          <a:sx n="97" d="100"/>
          <a:sy n="97" d="100"/>
        </p:scale>
        <p:origin x="-1314" y="-96"/>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B36FE1-AB81-4D28-BE80-BE04617BE74B}" type="doc">
      <dgm:prSet loTypeId="urn:microsoft.com/office/officeart/2005/8/layout/matrix1" loCatId="matrix" qsTypeId="urn:microsoft.com/office/officeart/2005/8/quickstyle/3d7" qsCatId="3D" csTypeId="urn:microsoft.com/office/officeart/2005/8/colors/colorful1" csCatId="colorful" phldr="1"/>
      <dgm:spPr/>
      <dgm:t>
        <a:bodyPr/>
        <a:lstStyle/>
        <a:p>
          <a:endParaRPr lang="en-US"/>
        </a:p>
      </dgm:t>
    </dgm:pt>
    <dgm:pt modelId="{C4D21253-8C20-4B53-9930-52A7EFE5370C}">
      <dgm:prSet phldrT="[Text]"/>
      <dgm:spPr/>
      <dgm:t>
        <a:bodyPr/>
        <a:lstStyle/>
        <a:p>
          <a:r>
            <a:rPr lang="es-MX" b="1" i="1" noProof="0" dirty="0" smtClean="0">
              <a:effectLst>
                <a:outerShdw blurRad="38100" dist="38100" dir="2700000" algn="tl">
                  <a:srgbClr val="000000">
                    <a:alpha val="43137"/>
                  </a:srgbClr>
                </a:outerShdw>
              </a:effectLst>
            </a:rPr>
            <a:t>La iglesia doméstica</a:t>
          </a:r>
          <a:endParaRPr lang="es-MX" b="1" i="1" noProof="0" dirty="0">
            <a:effectLst>
              <a:outerShdw blurRad="38100" dist="38100" dir="2700000" algn="tl">
                <a:srgbClr val="000000">
                  <a:alpha val="43137"/>
                </a:srgbClr>
              </a:outerShdw>
            </a:effectLst>
          </a:endParaRPr>
        </a:p>
      </dgm:t>
    </dgm:pt>
    <dgm:pt modelId="{055B776A-417A-4170-AB02-7FEB17361A37}" type="parTrans" cxnId="{981804C2-594D-4D19-ABC2-CE1ADCD561B2}">
      <dgm:prSet/>
      <dgm:spPr/>
      <dgm:t>
        <a:bodyPr/>
        <a:lstStyle/>
        <a:p>
          <a:endParaRPr lang="en-US" i="1">
            <a:effectLst>
              <a:outerShdw blurRad="38100" dist="38100" dir="2700000" algn="tl">
                <a:srgbClr val="000000">
                  <a:alpha val="43137"/>
                </a:srgbClr>
              </a:outerShdw>
            </a:effectLst>
          </a:endParaRPr>
        </a:p>
      </dgm:t>
    </dgm:pt>
    <dgm:pt modelId="{277DEEC7-B17E-4EF3-85A8-1C993A1AD0BF}" type="sibTrans" cxnId="{981804C2-594D-4D19-ABC2-CE1ADCD561B2}">
      <dgm:prSet/>
      <dgm:spPr/>
      <dgm:t>
        <a:bodyPr/>
        <a:lstStyle/>
        <a:p>
          <a:endParaRPr lang="en-US" i="1">
            <a:effectLst>
              <a:outerShdw blurRad="38100" dist="38100" dir="2700000" algn="tl">
                <a:srgbClr val="000000">
                  <a:alpha val="43137"/>
                </a:srgbClr>
              </a:outerShdw>
            </a:effectLst>
          </a:endParaRPr>
        </a:p>
      </dgm:t>
    </dgm:pt>
    <dgm:pt modelId="{1266491A-3F99-4724-A1F6-163B712AF43B}">
      <dgm:prSet phldrT="[Text]"/>
      <dgm:spPr/>
      <dgm:t>
        <a:bodyPr/>
        <a:lstStyle/>
        <a:p>
          <a:r>
            <a:rPr lang="es-MX" b="1" i="1" noProof="0" dirty="0" smtClean="0">
              <a:effectLst>
                <a:outerShdw blurRad="38100" dist="38100" dir="2700000" algn="tl" rotWithShape="0">
                  <a:srgbClr val="000000">
                    <a:alpha val="43137"/>
                  </a:srgbClr>
                </a:outerShdw>
              </a:effectLst>
            </a:rPr>
            <a:t>La vida familiar es sagrada</a:t>
          </a:r>
          <a:endParaRPr lang="es-MX" b="1" i="1" noProof="0" dirty="0">
            <a:effectLst>
              <a:outerShdw blurRad="38100" dist="38100" dir="2700000" algn="tl" rotWithShape="0">
                <a:srgbClr val="000000">
                  <a:alpha val="43137"/>
                </a:srgbClr>
              </a:outerShdw>
            </a:effectLst>
          </a:endParaRPr>
        </a:p>
      </dgm:t>
    </dgm:pt>
    <dgm:pt modelId="{D04BF2D8-467B-4405-9BB0-67D430138C1D}" type="parTrans" cxnId="{AFE6DC7B-15BD-424D-BB54-77E2A2968626}">
      <dgm:prSet/>
      <dgm:spPr/>
      <dgm:t>
        <a:bodyPr/>
        <a:lstStyle/>
        <a:p>
          <a:endParaRPr lang="en-US" i="1">
            <a:effectLst>
              <a:outerShdw blurRad="38100" dist="38100" dir="2700000" algn="tl">
                <a:srgbClr val="000000">
                  <a:alpha val="43137"/>
                </a:srgbClr>
              </a:outerShdw>
            </a:effectLst>
          </a:endParaRPr>
        </a:p>
      </dgm:t>
    </dgm:pt>
    <dgm:pt modelId="{84D2E682-38D3-4E15-9FCE-65A5D1EBA001}" type="sibTrans" cxnId="{AFE6DC7B-15BD-424D-BB54-77E2A2968626}">
      <dgm:prSet/>
      <dgm:spPr/>
      <dgm:t>
        <a:bodyPr/>
        <a:lstStyle/>
        <a:p>
          <a:endParaRPr lang="en-US" i="1">
            <a:effectLst>
              <a:outerShdw blurRad="38100" dist="38100" dir="2700000" algn="tl">
                <a:srgbClr val="000000">
                  <a:alpha val="43137"/>
                </a:srgbClr>
              </a:outerShdw>
            </a:effectLst>
          </a:endParaRPr>
        </a:p>
      </dgm:t>
    </dgm:pt>
    <dgm:pt modelId="{94C993BA-1E61-47E4-A5C0-E3B252B38F27}">
      <dgm:prSet phldrT="[Text]"/>
      <dgm:spPr/>
      <dgm:t>
        <a:bodyPr/>
        <a:lstStyle/>
        <a:p>
          <a:r>
            <a:rPr lang="es-MX" b="1" i="1" noProof="0" dirty="0" smtClean="0">
              <a:effectLst>
                <a:outerShdw blurRad="38100" dist="38100" dir="2700000" algn="tl" rotWithShape="0">
                  <a:srgbClr val="000000">
                    <a:alpha val="43137"/>
                  </a:srgbClr>
                </a:outerShdw>
              </a:effectLst>
            </a:rPr>
            <a:t>La familia es un ministerio</a:t>
          </a:r>
          <a:endParaRPr lang="es-MX" b="1" i="1" noProof="0" dirty="0">
            <a:effectLst>
              <a:outerShdw blurRad="38100" dist="38100" dir="2700000" algn="tl" rotWithShape="0">
                <a:srgbClr val="000000">
                  <a:alpha val="43137"/>
                </a:srgbClr>
              </a:outerShdw>
            </a:effectLst>
          </a:endParaRPr>
        </a:p>
      </dgm:t>
    </dgm:pt>
    <dgm:pt modelId="{D81484F6-DD72-4A7F-A298-A7FE6011C82F}" type="parTrans" cxnId="{F7D8D2B3-0840-43A8-97AD-EE71DADA6B0F}">
      <dgm:prSet/>
      <dgm:spPr/>
      <dgm:t>
        <a:bodyPr/>
        <a:lstStyle/>
        <a:p>
          <a:endParaRPr lang="en-US" i="1">
            <a:effectLst>
              <a:outerShdw blurRad="38100" dist="38100" dir="2700000" algn="tl">
                <a:srgbClr val="000000">
                  <a:alpha val="43137"/>
                </a:srgbClr>
              </a:outerShdw>
            </a:effectLst>
          </a:endParaRPr>
        </a:p>
      </dgm:t>
    </dgm:pt>
    <dgm:pt modelId="{A41DEF53-DF4D-45C6-BD5C-45CE38474E29}" type="sibTrans" cxnId="{F7D8D2B3-0840-43A8-97AD-EE71DADA6B0F}">
      <dgm:prSet/>
      <dgm:spPr/>
      <dgm:t>
        <a:bodyPr/>
        <a:lstStyle/>
        <a:p>
          <a:endParaRPr lang="en-US" i="1">
            <a:effectLst>
              <a:outerShdw blurRad="38100" dist="38100" dir="2700000" algn="tl">
                <a:srgbClr val="000000">
                  <a:alpha val="43137"/>
                </a:srgbClr>
              </a:outerShdw>
            </a:effectLst>
          </a:endParaRPr>
        </a:p>
      </dgm:t>
    </dgm:pt>
    <dgm:pt modelId="{965BA147-9A31-4D2F-8CBA-50B10F450AE1}">
      <dgm:prSet phldrT="[Text]"/>
      <dgm:spPr/>
      <dgm:t>
        <a:bodyPr/>
        <a:lstStyle/>
        <a:p>
          <a:r>
            <a:rPr lang="es-MX" b="1" i="1" noProof="0" dirty="0" smtClean="0">
              <a:effectLst>
                <a:outerShdw blurRad="38100" dist="38100" dir="2700000" algn="tl" rotWithShape="0">
                  <a:srgbClr val="000000">
                    <a:alpha val="43137"/>
                  </a:srgbClr>
                </a:outerShdw>
              </a:effectLst>
            </a:rPr>
            <a:t>La familia como comunidad evangelizadora</a:t>
          </a:r>
          <a:endParaRPr lang="es-MX" b="1" i="1" noProof="0" dirty="0">
            <a:effectLst>
              <a:outerShdw blurRad="38100" dist="38100" dir="2700000" algn="tl" rotWithShape="0">
                <a:srgbClr val="000000">
                  <a:alpha val="43137"/>
                </a:srgbClr>
              </a:outerShdw>
            </a:effectLst>
          </a:endParaRPr>
        </a:p>
      </dgm:t>
    </dgm:pt>
    <dgm:pt modelId="{2DFF752C-51BD-45EC-BD8E-B7E5CC718FCC}" type="parTrans" cxnId="{A47D08FF-53E4-499A-86CB-F4DF6BF5683F}">
      <dgm:prSet/>
      <dgm:spPr/>
      <dgm:t>
        <a:bodyPr/>
        <a:lstStyle/>
        <a:p>
          <a:endParaRPr lang="en-US" i="1">
            <a:effectLst>
              <a:outerShdw blurRad="38100" dist="38100" dir="2700000" algn="tl">
                <a:srgbClr val="000000">
                  <a:alpha val="43137"/>
                </a:srgbClr>
              </a:outerShdw>
            </a:effectLst>
          </a:endParaRPr>
        </a:p>
      </dgm:t>
    </dgm:pt>
    <dgm:pt modelId="{16B82417-F07D-4958-8B6F-F8C09805E7D3}" type="sibTrans" cxnId="{A47D08FF-53E4-499A-86CB-F4DF6BF5683F}">
      <dgm:prSet/>
      <dgm:spPr/>
      <dgm:t>
        <a:bodyPr/>
        <a:lstStyle/>
        <a:p>
          <a:endParaRPr lang="en-US" i="1">
            <a:effectLst>
              <a:outerShdw blurRad="38100" dist="38100" dir="2700000" algn="tl">
                <a:srgbClr val="000000">
                  <a:alpha val="43137"/>
                </a:srgbClr>
              </a:outerShdw>
            </a:effectLst>
          </a:endParaRPr>
        </a:p>
      </dgm:t>
    </dgm:pt>
    <dgm:pt modelId="{EA91AD2D-FF1C-4B87-AF57-79A1C902C670}">
      <dgm:prSet phldrT="[Text]"/>
      <dgm:spPr/>
      <dgm:t>
        <a:bodyPr/>
        <a:lstStyle/>
        <a:p>
          <a:r>
            <a:rPr lang="es-MX" b="1" i="1" noProof="0" dirty="0" smtClean="0">
              <a:effectLst>
                <a:outerShdw blurRad="38100" dist="38100" dir="2700000" algn="tl" rotWithShape="0">
                  <a:srgbClr val="000000">
                    <a:alpha val="43137"/>
                  </a:srgbClr>
                </a:outerShdw>
              </a:effectLst>
            </a:rPr>
            <a:t>Las acciones de las familias son bendiciones</a:t>
          </a:r>
          <a:endParaRPr lang="es-MX" b="1" i="1" noProof="0" dirty="0">
            <a:effectLst>
              <a:outerShdw blurRad="38100" dist="38100" dir="2700000" algn="tl" rotWithShape="0">
                <a:srgbClr val="000000">
                  <a:alpha val="43137"/>
                </a:srgbClr>
              </a:outerShdw>
            </a:effectLst>
          </a:endParaRPr>
        </a:p>
      </dgm:t>
    </dgm:pt>
    <dgm:pt modelId="{BED7993D-8AF0-49A8-8100-77AC8AAFE3ED}" type="sibTrans" cxnId="{52DBB3F8-54E4-45B1-837B-53DA5969732E}">
      <dgm:prSet/>
      <dgm:spPr/>
      <dgm:t>
        <a:bodyPr/>
        <a:lstStyle/>
        <a:p>
          <a:endParaRPr lang="en-US" i="1">
            <a:effectLst>
              <a:outerShdw blurRad="38100" dist="38100" dir="2700000" algn="tl">
                <a:srgbClr val="000000">
                  <a:alpha val="43137"/>
                </a:srgbClr>
              </a:outerShdw>
            </a:effectLst>
          </a:endParaRPr>
        </a:p>
      </dgm:t>
    </dgm:pt>
    <dgm:pt modelId="{85D5AAA9-4CFE-4C55-98F8-B08DD835E699}" type="parTrans" cxnId="{52DBB3F8-54E4-45B1-837B-53DA5969732E}">
      <dgm:prSet/>
      <dgm:spPr/>
      <dgm:t>
        <a:bodyPr/>
        <a:lstStyle/>
        <a:p>
          <a:endParaRPr lang="en-US" i="1">
            <a:effectLst>
              <a:outerShdw blurRad="38100" dist="38100" dir="2700000" algn="tl">
                <a:srgbClr val="000000">
                  <a:alpha val="43137"/>
                </a:srgbClr>
              </a:outerShdw>
            </a:effectLst>
          </a:endParaRPr>
        </a:p>
      </dgm:t>
    </dgm:pt>
    <dgm:pt modelId="{81E6871F-81E3-437F-BB26-AD7E5950F4C7}" type="pres">
      <dgm:prSet presAssocID="{B6B36FE1-AB81-4D28-BE80-BE04617BE74B}" presName="diagram" presStyleCnt="0">
        <dgm:presLayoutVars>
          <dgm:chMax val="1"/>
          <dgm:dir/>
          <dgm:animLvl val="ctr"/>
          <dgm:resizeHandles val="exact"/>
        </dgm:presLayoutVars>
      </dgm:prSet>
      <dgm:spPr/>
      <dgm:t>
        <a:bodyPr/>
        <a:lstStyle/>
        <a:p>
          <a:endParaRPr lang="en-US"/>
        </a:p>
      </dgm:t>
    </dgm:pt>
    <dgm:pt modelId="{7187868D-F0E9-4ABE-B249-035151BED8F5}" type="pres">
      <dgm:prSet presAssocID="{B6B36FE1-AB81-4D28-BE80-BE04617BE74B}" presName="matrix" presStyleCnt="0"/>
      <dgm:spPr/>
      <dgm:t>
        <a:bodyPr/>
        <a:lstStyle/>
        <a:p>
          <a:endParaRPr lang="en-US"/>
        </a:p>
      </dgm:t>
    </dgm:pt>
    <dgm:pt modelId="{2F052BBB-A06B-4D72-8CD1-63D446FE4C99}" type="pres">
      <dgm:prSet presAssocID="{B6B36FE1-AB81-4D28-BE80-BE04617BE74B}" presName="tile1" presStyleLbl="node1" presStyleIdx="0" presStyleCnt="4" custLinFactNeighborX="-1770"/>
      <dgm:spPr/>
      <dgm:t>
        <a:bodyPr/>
        <a:lstStyle/>
        <a:p>
          <a:endParaRPr lang="en-US"/>
        </a:p>
      </dgm:t>
    </dgm:pt>
    <dgm:pt modelId="{839CB826-9301-4A53-8037-1572F08F1061}" type="pres">
      <dgm:prSet presAssocID="{B6B36FE1-AB81-4D28-BE80-BE04617BE74B}" presName="tile1text" presStyleLbl="node1" presStyleIdx="0" presStyleCnt="4">
        <dgm:presLayoutVars>
          <dgm:chMax val="0"/>
          <dgm:chPref val="0"/>
          <dgm:bulletEnabled val="1"/>
        </dgm:presLayoutVars>
      </dgm:prSet>
      <dgm:spPr/>
      <dgm:t>
        <a:bodyPr/>
        <a:lstStyle/>
        <a:p>
          <a:endParaRPr lang="en-US"/>
        </a:p>
      </dgm:t>
    </dgm:pt>
    <dgm:pt modelId="{E65B1121-D17D-43C5-8C3A-08815D0A8F9A}" type="pres">
      <dgm:prSet presAssocID="{B6B36FE1-AB81-4D28-BE80-BE04617BE74B}" presName="tile2" presStyleLbl="node1" presStyleIdx="1" presStyleCnt="4"/>
      <dgm:spPr/>
      <dgm:t>
        <a:bodyPr/>
        <a:lstStyle/>
        <a:p>
          <a:endParaRPr lang="en-US"/>
        </a:p>
      </dgm:t>
    </dgm:pt>
    <dgm:pt modelId="{B7CF24D1-1832-413F-8E25-8DFB59A5F4A6}" type="pres">
      <dgm:prSet presAssocID="{B6B36FE1-AB81-4D28-BE80-BE04617BE74B}" presName="tile2text" presStyleLbl="node1" presStyleIdx="1" presStyleCnt="4">
        <dgm:presLayoutVars>
          <dgm:chMax val="0"/>
          <dgm:chPref val="0"/>
          <dgm:bulletEnabled val="1"/>
        </dgm:presLayoutVars>
      </dgm:prSet>
      <dgm:spPr/>
      <dgm:t>
        <a:bodyPr/>
        <a:lstStyle/>
        <a:p>
          <a:endParaRPr lang="en-US"/>
        </a:p>
      </dgm:t>
    </dgm:pt>
    <dgm:pt modelId="{F89E7C4E-C9AF-4870-AD31-DB6CFDEF745A}" type="pres">
      <dgm:prSet presAssocID="{B6B36FE1-AB81-4D28-BE80-BE04617BE74B}" presName="tile3" presStyleLbl="node1" presStyleIdx="2" presStyleCnt="4"/>
      <dgm:spPr/>
      <dgm:t>
        <a:bodyPr/>
        <a:lstStyle/>
        <a:p>
          <a:endParaRPr lang="en-US"/>
        </a:p>
      </dgm:t>
    </dgm:pt>
    <dgm:pt modelId="{7EEFA886-554C-4C51-9865-788A50D9D314}" type="pres">
      <dgm:prSet presAssocID="{B6B36FE1-AB81-4D28-BE80-BE04617BE74B}" presName="tile3text" presStyleLbl="node1" presStyleIdx="2" presStyleCnt="4">
        <dgm:presLayoutVars>
          <dgm:chMax val="0"/>
          <dgm:chPref val="0"/>
          <dgm:bulletEnabled val="1"/>
        </dgm:presLayoutVars>
      </dgm:prSet>
      <dgm:spPr/>
      <dgm:t>
        <a:bodyPr/>
        <a:lstStyle/>
        <a:p>
          <a:endParaRPr lang="en-US"/>
        </a:p>
      </dgm:t>
    </dgm:pt>
    <dgm:pt modelId="{BDAEDEB5-33AF-4A40-9BFD-BE6CFD68728B}" type="pres">
      <dgm:prSet presAssocID="{B6B36FE1-AB81-4D28-BE80-BE04617BE74B}" presName="tile4" presStyleLbl="node1" presStyleIdx="3" presStyleCnt="4" custLinFactNeighborX="2655"/>
      <dgm:spPr/>
      <dgm:t>
        <a:bodyPr/>
        <a:lstStyle/>
        <a:p>
          <a:endParaRPr lang="en-US"/>
        </a:p>
      </dgm:t>
    </dgm:pt>
    <dgm:pt modelId="{4C7BC3A8-5355-47E8-97FF-1EA528C548D7}" type="pres">
      <dgm:prSet presAssocID="{B6B36FE1-AB81-4D28-BE80-BE04617BE74B}" presName="tile4text" presStyleLbl="node1" presStyleIdx="3" presStyleCnt="4">
        <dgm:presLayoutVars>
          <dgm:chMax val="0"/>
          <dgm:chPref val="0"/>
          <dgm:bulletEnabled val="1"/>
        </dgm:presLayoutVars>
      </dgm:prSet>
      <dgm:spPr/>
      <dgm:t>
        <a:bodyPr/>
        <a:lstStyle/>
        <a:p>
          <a:endParaRPr lang="en-US"/>
        </a:p>
      </dgm:t>
    </dgm:pt>
    <dgm:pt modelId="{757288E8-6DEE-4332-8367-4245EC0928D0}" type="pres">
      <dgm:prSet presAssocID="{B6B36FE1-AB81-4D28-BE80-BE04617BE74B}" presName="centerTile" presStyleLbl="fgShp" presStyleIdx="0" presStyleCnt="1" custScaleX="123457" custScaleY="130621">
        <dgm:presLayoutVars>
          <dgm:chMax val="0"/>
          <dgm:chPref val="0"/>
        </dgm:presLayoutVars>
      </dgm:prSet>
      <dgm:spPr/>
      <dgm:t>
        <a:bodyPr/>
        <a:lstStyle/>
        <a:p>
          <a:endParaRPr lang="en-US"/>
        </a:p>
      </dgm:t>
    </dgm:pt>
  </dgm:ptLst>
  <dgm:cxnLst>
    <dgm:cxn modelId="{5B0C8557-6B11-4EE6-BF6B-FB1FE427AFC0}" type="presOf" srcId="{B6B36FE1-AB81-4D28-BE80-BE04617BE74B}" destId="{81E6871F-81E3-437F-BB26-AD7E5950F4C7}" srcOrd="0" destOrd="0" presId="urn:microsoft.com/office/officeart/2005/8/layout/matrix1"/>
    <dgm:cxn modelId="{5F60251A-FE18-4E93-9C01-CB9C9F0D9269}" type="presOf" srcId="{965BA147-9A31-4D2F-8CBA-50B10F450AE1}" destId="{4C7BC3A8-5355-47E8-97FF-1EA528C548D7}" srcOrd="1" destOrd="0" presId="urn:microsoft.com/office/officeart/2005/8/layout/matrix1"/>
    <dgm:cxn modelId="{CAF24B23-8D1B-4109-B816-3D946906C73F}" type="presOf" srcId="{EA91AD2D-FF1C-4B87-AF57-79A1C902C670}" destId="{B7CF24D1-1832-413F-8E25-8DFB59A5F4A6}" srcOrd="1" destOrd="0" presId="urn:microsoft.com/office/officeart/2005/8/layout/matrix1"/>
    <dgm:cxn modelId="{981804C2-594D-4D19-ABC2-CE1ADCD561B2}" srcId="{B6B36FE1-AB81-4D28-BE80-BE04617BE74B}" destId="{C4D21253-8C20-4B53-9930-52A7EFE5370C}" srcOrd="0" destOrd="0" parTransId="{055B776A-417A-4170-AB02-7FEB17361A37}" sibTransId="{277DEEC7-B17E-4EF3-85A8-1C993A1AD0BF}"/>
    <dgm:cxn modelId="{BBC89D26-39F0-454E-A533-3C67C3181C21}" type="presOf" srcId="{C4D21253-8C20-4B53-9930-52A7EFE5370C}" destId="{757288E8-6DEE-4332-8367-4245EC0928D0}" srcOrd="0" destOrd="0" presId="urn:microsoft.com/office/officeart/2005/8/layout/matrix1"/>
    <dgm:cxn modelId="{8DFABF37-CCEC-4EEA-BDE7-4AD90685C4F8}" type="presOf" srcId="{94C993BA-1E61-47E4-A5C0-E3B252B38F27}" destId="{F89E7C4E-C9AF-4870-AD31-DB6CFDEF745A}" srcOrd="0" destOrd="0" presId="urn:microsoft.com/office/officeart/2005/8/layout/matrix1"/>
    <dgm:cxn modelId="{AFE6DC7B-15BD-424D-BB54-77E2A2968626}" srcId="{C4D21253-8C20-4B53-9930-52A7EFE5370C}" destId="{1266491A-3F99-4724-A1F6-163B712AF43B}" srcOrd="0" destOrd="0" parTransId="{D04BF2D8-467B-4405-9BB0-67D430138C1D}" sibTransId="{84D2E682-38D3-4E15-9FCE-65A5D1EBA001}"/>
    <dgm:cxn modelId="{56E0E537-00C0-4F54-B6D8-A5268A74CEA2}" type="presOf" srcId="{EA91AD2D-FF1C-4B87-AF57-79A1C902C670}" destId="{E65B1121-D17D-43C5-8C3A-08815D0A8F9A}" srcOrd="0" destOrd="0" presId="urn:microsoft.com/office/officeart/2005/8/layout/matrix1"/>
    <dgm:cxn modelId="{F7D8D2B3-0840-43A8-97AD-EE71DADA6B0F}" srcId="{C4D21253-8C20-4B53-9930-52A7EFE5370C}" destId="{94C993BA-1E61-47E4-A5C0-E3B252B38F27}" srcOrd="2" destOrd="0" parTransId="{D81484F6-DD72-4A7F-A298-A7FE6011C82F}" sibTransId="{A41DEF53-DF4D-45C6-BD5C-45CE38474E29}"/>
    <dgm:cxn modelId="{52DBB3F8-54E4-45B1-837B-53DA5969732E}" srcId="{C4D21253-8C20-4B53-9930-52A7EFE5370C}" destId="{EA91AD2D-FF1C-4B87-AF57-79A1C902C670}" srcOrd="1" destOrd="0" parTransId="{85D5AAA9-4CFE-4C55-98F8-B08DD835E699}" sibTransId="{BED7993D-8AF0-49A8-8100-77AC8AAFE3ED}"/>
    <dgm:cxn modelId="{B2EED18C-3E28-40D6-B997-60B3E48CACB2}" type="presOf" srcId="{965BA147-9A31-4D2F-8CBA-50B10F450AE1}" destId="{BDAEDEB5-33AF-4A40-9BFD-BE6CFD68728B}" srcOrd="0" destOrd="0" presId="urn:microsoft.com/office/officeart/2005/8/layout/matrix1"/>
    <dgm:cxn modelId="{FED35C97-90B5-4830-B8A9-BFC17A90196B}" type="presOf" srcId="{94C993BA-1E61-47E4-A5C0-E3B252B38F27}" destId="{7EEFA886-554C-4C51-9865-788A50D9D314}" srcOrd="1" destOrd="0" presId="urn:microsoft.com/office/officeart/2005/8/layout/matrix1"/>
    <dgm:cxn modelId="{A47D08FF-53E4-499A-86CB-F4DF6BF5683F}" srcId="{C4D21253-8C20-4B53-9930-52A7EFE5370C}" destId="{965BA147-9A31-4D2F-8CBA-50B10F450AE1}" srcOrd="3" destOrd="0" parTransId="{2DFF752C-51BD-45EC-BD8E-B7E5CC718FCC}" sibTransId="{16B82417-F07D-4958-8B6F-F8C09805E7D3}"/>
    <dgm:cxn modelId="{816A8280-EA23-4E2E-A895-47BEF05C7902}" type="presOf" srcId="{1266491A-3F99-4724-A1F6-163B712AF43B}" destId="{839CB826-9301-4A53-8037-1572F08F1061}" srcOrd="1" destOrd="0" presId="urn:microsoft.com/office/officeart/2005/8/layout/matrix1"/>
    <dgm:cxn modelId="{E990FC17-7EC3-486D-B498-E798B30A0A2D}" type="presOf" srcId="{1266491A-3F99-4724-A1F6-163B712AF43B}" destId="{2F052BBB-A06B-4D72-8CD1-63D446FE4C99}" srcOrd="0" destOrd="0" presId="urn:microsoft.com/office/officeart/2005/8/layout/matrix1"/>
    <dgm:cxn modelId="{31DFE8CE-06F8-45FA-89B2-38748582D4A7}" type="presParOf" srcId="{81E6871F-81E3-437F-BB26-AD7E5950F4C7}" destId="{7187868D-F0E9-4ABE-B249-035151BED8F5}" srcOrd="0" destOrd="0" presId="urn:microsoft.com/office/officeart/2005/8/layout/matrix1"/>
    <dgm:cxn modelId="{017CAC2B-8DCF-4789-AAEF-07BFDAF9712F}" type="presParOf" srcId="{7187868D-F0E9-4ABE-B249-035151BED8F5}" destId="{2F052BBB-A06B-4D72-8CD1-63D446FE4C99}" srcOrd="0" destOrd="0" presId="urn:microsoft.com/office/officeart/2005/8/layout/matrix1"/>
    <dgm:cxn modelId="{3A2D0A79-1CAE-4879-964B-419102AFEB29}" type="presParOf" srcId="{7187868D-F0E9-4ABE-B249-035151BED8F5}" destId="{839CB826-9301-4A53-8037-1572F08F1061}" srcOrd="1" destOrd="0" presId="urn:microsoft.com/office/officeart/2005/8/layout/matrix1"/>
    <dgm:cxn modelId="{CE90D089-128E-4944-B35E-187D6ABA9C6D}" type="presParOf" srcId="{7187868D-F0E9-4ABE-B249-035151BED8F5}" destId="{E65B1121-D17D-43C5-8C3A-08815D0A8F9A}" srcOrd="2" destOrd="0" presId="urn:microsoft.com/office/officeart/2005/8/layout/matrix1"/>
    <dgm:cxn modelId="{DD070E27-20C0-440F-B77A-2066BFE054BD}" type="presParOf" srcId="{7187868D-F0E9-4ABE-B249-035151BED8F5}" destId="{B7CF24D1-1832-413F-8E25-8DFB59A5F4A6}" srcOrd="3" destOrd="0" presId="urn:microsoft.com/office/officeart/2005/8/layout/matrix1"/>
    <dgm:cxn modelId="{2F409A22-5779-427B-9C3B-8D15E1B71A2B}" type="presParOf" srcId="{7187868D-F0E9-4ABE-B249-035151BED8F5}" destId="{F89E7C4E-C9AF-4870-AD31-DB6CFDEF745A}" srcOrd="4" destOrd="0" presId="urn:microsoft.com/office/officeart/2005/8/layout/matrix1"/>
    <dgm:cxn modelId="{BF3AC079-4E65-45D1-9244-A25EFC0AB671}" type="presParOf" srcId="{7187868D-F0E9-4ABE-B249-035151BED8F5}" destId="{7EEFA886-554C-4C51-9865-788A50D9D314}" srcOrd="5" destOrd="0" presId="urn:microsoft.com/office/officeart/2005/8/layout/matrix1"/>
    <dgm:cxn modelId="{DDA8A596-3B23-41C5-9A64-726D569836E6}" type="presParOf" srcId="{7187868D-F0E9-4ABE-B249-035151BED8F5}" destId="{BDAEDEB5-33AF-4A40-9BFD-BE6CFD68728B}" srcOrd="6" destOrd="0" presId="urn:microsoft.com/office/officeart/2005/8/layout/matrix1"/>
    <dgm:cxn modelId="{E1E02390-713D-457F-B9DA-547F4235AFC7}" type="presParOf" srcId="{7187868D-F0E9-4ABE-B249-035151BED8F5}" destId="{4C7BC3A8-5355-47E8-97FF-1EA528C548D7}" srcOrd="7" destOrd="0" presId="urn:microsoft.com/office/officeart/2005/8/layout/matrix1"/>
    <dgm:cxn modelId="{BC6A8C73-A43E-4724-93DB-EF3F7E3CCB36}" type="presParOf" srcId="{81E6871F-81E3-437F-BB26-AD7E5950F4C7}" destId="{757288E8-6DEE-4332-8367-4245EC0928D0}"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E7FE73-F6C7-4F6B-A9DD-C1B6103F7D0C}" type="doc">
      <dgm:prSet loTypeId="urn:microsoft.com/office/officeart/2005/8/layout/target1" loCatId="relationship" qsTypeId="urn:microsoft.com/office/officeart/2005/8/quickstyle/3d3" qsCatId="3D" csTypeId="urn:microsoft.com/office/officeart/2005/8/colors/accent0_1" csCatId="mainScheme" phldr="1"/>
      <dgm:spPr/>
    </dgm:pt>
    <dgm:pt modelId="{7947937B-4C42-4A49-88FA-E510817AF8CA}">
      <dgm:prSet phldrT="[Text]" custT="1"/>
      <dgm:spPr/>
      <dgm:t>
        <a:bodyPr/>
        <a:lstStyle/>
        <a:p>
          <a:pPr>
            <a:lnSpc>
              <a:spcPct val="100000"/>
            </a:lnSpc>
            <a:spcAft>
              <a:spcPts val="600"/>
            </a:spcAft>
          </a:pPr>
          <a:r>
            <a:rPr lang="en-US" sz="2400" b="1" dirty="0" smtClean="0">
              <a:solidFill>
                <a:srgbClr val="F2B800"/>
              </a:solidFill>
              <a:effectLst>
                <a:outerShdw blurRad="38100" dist="38100" dir="2700000" algn="tl">
                  <a:srgbClr val="000000">
                    <a:alpha val="43137"/>
                  </a:srgbClr>
                </a:outerShdw>
              </a:effectLst>
              <a:latin typeface="Arial" pitchFamily="34" charset="0"/>
              <a:cs typeface="Arial" pitchFamily="34" charset="0"/>
            </a:rPr>
            <a:t>3.  </a:t>
          </a:r>
          <a:r>
            <a:rPr lang="es-ES" sz="2400" b="1" dirty="0" smtClean="0">
              <a:solidFill>
                <a:srgbClr val="F2B800"/>
              </a:solidFill>
              <a:effectLst>
                <a:outerShdw blurRad="38100" dist="38100" dir="2700000" algn="tl">
                  <a:srgbClr val="000000">
                    <a:alpha val="43137"/>
                  </a:srgbClr>
                </a:outerShdw>
              </a:effectLst>
              <a:latin typeface="Arial" pitchFamily="34" charset="0"/>
              <a:cs typeface="Arial" pitchFamily="34" charset="0"/>
            </a:rPr>
            <a:t>Liderazgo</a:t>
          </a:r>
        </a:p>
        <a:p>
          <a:pPr>
            <a:lnSpc>
              <a:spcPct val="100000"/>
            </a:lnSpc>
            <a:spcAft>
              <a:spcPts val="600"/>
            </a:spcAft>
          </a:pPr>
          <a:r>
            <a:rPr lang="es-ES" sz="1600" b="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*Siendo catequistas</a:t>
          </a:r>
          <a:br>
            <a:rPr lang="es-ES" sz="1600" b="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1600" b="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*Viviendo la fe y los valores en el trabajo y en el hogar</a:t>
          </a:r>
          <a:br>
            <a:rPr lang="es-ES" sz="1600" b="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1600" b="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*Al guiar la oración diaria y al compartir la fe en el hogar</a:t>
          </a:r>
          <a:br>
            <a:rPr lang="es-ES" sz="1600" b="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1600" b="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*Al mostrar nuestra fe</a:t>
          </a:r>
          <a:endParaRPr lang="en-US" sz="1600" b="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pPr>
            <a:lnSpc>
              <a:spcPct val="100000"/>
            </a:lnSpc>
            <a:spcAft>
              <a:spcPct val="35000"/>
            </a:spcAft>
          </a:pPr>
          <a:endParaRPr lang="en-US" sz="1600" dirty="0">
            <a:solidFill>
              <a:schemeClr val="bg1"/>
            </a:solidFill>
            <a:latin typeface="Arial" pitchFamily="34" charset="0"/>
            <a:cs typeface="Arial" pitchFamily="34" charset="0"/>
          </a:endParaRPr>
        </a:p>
      </dgm:t>
    </dgm:pt>
    <dgm:pt modelId="{340E1572-14F7-42CD-94DD-F849BBAFBB36}" type="parTrans" cxnId="{91D1F4A4-8C60-4814-8C50-18F316F2CAA3}">
      <dgm:prSet/>
      <dgm:spPr/>
      <dgm:t>
        <a:bodyPr/>
        <a:lstStyle/>
        <a:p>
          <a:endParaRPr lang="en-US"/>
        </a:p>
      </dgm:t>
    </dgm:pt>
    <dgm:pt modelId="{F203DB6A-7A74-4B49-A323-7FA6068E131F}" type="sibTrans" cxnId="{91D1F4A4-8C60-4814-8C50-18F316F2CAA3}">
      <dgm:prSet/>
      <dgm:spPr/>
      <dgm:t>
        <a:bodyPr/>
        <a:lstStyle/>
        <a:p>
          <a:endParaRPr lang="en-US"/>
        </a:p>
      </dgm:t>
    </dgm:pt>
    <dgm:pt modelId="{9346F1F0-AAEC-44D9-A966-0C5D16F78030}">
      <dgm:prSet phldrT="[Text]" custT="1"/>
      <dgm:spPr/>
      <dgm:t>
        <a:bodyPr/>
        <a:lstStyle/>
        <a:p>
          <a:pPr>
            <a:lnSpc>
              <a:spcPct val="100000"/>
            </a:lnSpc>
            <a:spcAft>
              <a:spcPts val="600"/>
            </a:spcAft>
          </a:pPr>
          <a:r>
            <a:rPr lang="en-US" sz="2400" b="1" dirty="0" smtClean="0">
              <a:solidFill>
                <a:srgbClr val="F2B800"/>
              </a:solidFill>
              <a:effectLst>
                <a:outerShdw blurRad="38100" dist="38100" dir="2700000" algn="tl">
                  <a:srgbClr val="000000">
                    <a:alpha val="43137"/>
                  </a:srgbClr>
                </a:outerShdw>
              </a:effectLst>
              <a:latin typeface="Arial" pitchFamily="34" charset="0"/>
              <a:cs typeface="Arial" pitchFamily="34" charset="0"/>
            </a:rPr>
            <a:t>2.  </a:t>
          </a:r>
          <a:r>
            <a:rPr lang="es-ES" sz="2400" b="1" dirty="0" smtClean="0">
              <a:solidFill>
                <a:srgbClr val="F2B800"/>
              </a:solidFill>
              <a:effectLst>
                <a:outerShdw blurRad="38100" dist="38100" dir="2700000" algn="tl">
                  <a:srgbClr val="000000">
                    <a:alpha val="43137"/>
                  </a:srgbClr>
                </a:outerShdw>
              </a:effectLst>
              <a:latin typeface="Arial" pitchFamily="34" charset="0"/>
              <a:cs typeface="Arial" pitchFamily="34" charset="0"/>
            </a:rPr>
            <a:t>Participación</a:t>
          </a:r>
        </a:p>
        <a:p>
          <a:pPr>
            <a:lnSpc>
              <a:spcPct val="100000"/>
            </a:lnSpc>
            <a:spcAft>
              <a:spcPts val="600"/>
            </a:spcAft>
          </a:pPr>
          <a: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*Haciendo servicio comunitario</a:t>
          </a:r>
          <a:b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*Sirviendo juntos en el ministerio</a:t>
          </a:r>
          <a:b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it-IT"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Estudiando la Biblia</a:t>
          </a:r>
          <a:br>
            <a:rPr lang="it-IT"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it-IT"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*Compartiendo la fe</a:t>
          </a:r>
          <a:br>
            <a:rPr lang="it-IT"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it-IT"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t>
          </a:r>
          <a:r>
            <a:rPr lang="es-ES" sz="1600" dirty="0" smtClean="0">
              <a:solidFill>
                <a:schemeClr val="bg1"/>
              </a:solidFill>
            </a:rPr>
            <a:t>Ministerio de la Juventud y Formación de Fe</a:t>
          </a:r>
          <a:r>
            <a:rPr lang="en-US" sz="700" dirty="0" smtClean="0">
              <a:solidFill>
                <a:schemeClr val="bg1"/>
              </a:solidFill>
              <a:latin typeface="Arial" pitchFamily="34" charset="0"/>
              <a:cs typeface="Arial" pitchFamily="34" charset="0"/>
            </a:rPr>
            <a:t/>
          </a:r>
          <a:br>
            <a:rPr lang="en-US" sz="700" dirty="0" smtClean="0">
              <a:solidFill>
                <a:schemeClr val="bg1"/>
              </a:solidFill>
              <a:latin typeface="Arial" pitchFamily="34" charset="0"/>
              <a:cs typeface="Arial" pitchFamily="34" charset="0"/>
            </a:rPr>
          </a:br>
          <a:r>
            <a:rPr lang="en-US" sz="700" dirty="0" smtClean="0">
              <a:solidFill>
                <a:schemeClr val="bg1"/>
              </a:solidFill>
              <a:latin typeface="Arial" pitchFamily="34" charset="0"/>
              <a:cs typeface="Arial" pitchFamily="34" charset="0"/>
            </a:rPr>
            <a:t/>
          </a:r>
          <a:br>
            <a:rPr lang="en-US" sz="700" dirty="0" smtClean="0">
              <a:solidFill>
                <a:schemeClr val="bg1"/>
              </a:solidFill>
              <a:latin typeface="Arial" pitchFamily="34" charset="0"/>
              <a:cs typeface="Arial" pitchFamily="34" charset="0"/>
            </a:rPr>
          </a:br>
          <a:r>
            <a:rPr lang="en-US" sz="700" dirty="0" smtClean="0">
              <a:solidFill>
                <a:schemeClr val="bg1"/>
              </a:solidFill>
              <a:latin typeface="Arial" pitchFamily="34" charset="0"/>
              <a:cs typeface="Arial" pitchFamily="34" charset="0"/>
            </a:rPr>
            <a:t/>
          </a:r>
          <a:br>
            <a:rPr lang="en-US" sz="700" dirty="0" smtClean="0">
              <a:solidFill>
                <a:schemeClr val="bg1"/>
              </a:solidFill>
              <a:latin typeface="Arial" pitchFamily="34" charset="0"/>
              <a:cs typeface="Arial" pitchFamily="34" charset="0"/>
            </a:rPr>
          </a:br>
          <a:r>
            <a:rPr lang="en-US" sz="700" dirty="0" smtClean="0">
              <a:solidFill>
                <a:schemeClr val="bg1"/>
              </a:solidFill>
              <a:latin typeface="Arial" pitchFamily="34" charset="0"/>
              <a:cs typeface="Arial" pitchFamily="34" charset="0"/>
            </a:rPr>
            <a:t/>
          </a:r>
          <a:br>
            <a:rPr lang="en-US" sz="700" dirty="0" smtClean="0">
              <a:solidFill>
                <a:schemeClr val="bg1"/>
              </a:solidFill>
              <a:latin typeface="Arial" pitchFamily="34" charset="0"/>
              <a:cs typeface="Arial" pitchFamily="34" charset="0"/>
            </a:rPr>
          </a:br>
          <a:endParaRPr lang="en-US" sz="700" dirty="0">
            <a:solidFill>
              <a:schemeClr val="bg1"/>
            </a:solidFill>
            <a:latin typeface="Arial" pitchFamily="34" charset="0"/>
            <a:cs typeface="Arial" pitchFamily="34" charset="0"/>
          </a:endParaRPr>
        </a:p>
      </dgm:t>
    </dgm:pt>
    <dgm:pt modelId="{627F2646-5A4A-4393-A8A6-189D2C823532}" type="parTrans" cxnId="{6E4289C4-B3C9-49A7-BE01-3611FD593C62}">
      <dgm:prSet/>
      <dgm:spPr/>
      <dgm:t>
        <a:bodyPr/>
        <a:lstStyle/>
        <a:p>
          <a:endParaRPr lang="en-US"/>
        </a:p>
      </dgm:t>
    </dgm:pt>
    <dgm:pt modelId="{00927215-AFB8-49D1-9976-AF8E4E170FE8}" type="sibTrans" cxnId="{6E4289C4-B3C9-49A7-BE01-3611FD593C62}">
      <dgm:prSet/>
      <dgm:spPr/>
      <dgm:t>
        <a:bodyPr/>
        <a:lstStyle/>
        <a:p>
          <a:endParaRPr lang="en-US"/>
        </a:p>
      </dgm:t>
    </dgm:pt>
    <dgm:pt modelId="{F8D557C2-4984-494E-BC7B-E94F9E4DD06C}">
      <dgm:prSet phldrT="[Text]" custT="1"/>
      <dgm:spPr/>
      <dgm:t>
        <a:bodyPr/>
        <a:lstStyle/>
        <a:p>
          <a:pPr algn="r">
            <a:lnSpc>
              <a:spcPct val="100000"/>
            </a:lnSpc>
            <a:spcAft>
              <a:spcPts val="600"/>
            </a:spcAft>
          </a:pPr>
          <a:r>
            <a:rPr lang="en-US" sz="2400" b="1" dirty="0" smtClean="0">
              <a:solidFill>
                <a:srgbClr val="F2B800"/>
              </a:solidFill>
              <a:effectLst>
                <a:outerShdw blurRad="38100" dist="38100" dir="2700000" algn="tl">
                  <a:srgbClr val="000000">
                    <a:alpha val="43137"/>
                  </a:srgbClr>
                </a:outerShdw>
              </a:effectLst>
              <a:latin typeface="Arial" pitchFamily="34" charset="0"/>
              <a:cs typeface="Arial" pitchFamily="34" charset="0"/>
            </a:rPr>
            <a:t>1.  </a:t>
          </a:r>
          <a:r>
            <a:rPr lang="es-ES" sz="2400" b="1" dirty="0" smtClean="0">
              <a:solidFill>
                <a:srgbClr val="F2B800"/>
              </a:solidFill>
              <a:effectLst>
                <a:outerShdw blurRad="38100" dist="38100" dir="2700000" algn="tl">
                  <a:srgbClr val="000000">
                    <a:alpha val="43137"/>
                  </a:srgbClr>
                </a:outerShdw>
              </a:effectLst>
              <a:latin typeface="Arial" pitchFamily="34" charset="0"/>
              <a:cs typeface="Arial" pitchFamily="34" charset="0"/>
            </a:rPr>
            <a:t>Presencia</a:t>
          </a:r>
        </a:p>
        <a:p>
          <a:pPr algn="r">
            <a:lnSpc>
              <a:spcPct val="100000"/>
            </a:lnSpc>
            <a:spcAft>
              <a:spcPts val="600"/>
            </a:spcAft>
          </a:pPr>
          <a: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*Asistiendo a Misa</a:t>
          </a:r>
          <a:b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*Orando antes de las comidas</a:t>
          </a:r>
          <a:b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*Leyendo las Escrituras</a:t>
          </a:r>
          <a:b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br>
          <a:r>
            <a:rPr lang="es-E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*Hablando acerca del arte religioso</a:t>
          </a:r>
          <a:r>
            <a:rPr lang="en-US" sz="1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endParaRPr lang="en-US" sz="1600" dirty="0">
            <a:solidFill>
              <a:schemeClr val="bg1"/>
            </a:solidFill>
            <a:effectLst>
              <a:outerShdw blurRad="38100" dist="38100" dir="2700000" algn="tl">
                <a:srgbClr val="000000">
                  <a:alpha val="43137"/>
                </a:srgbClr>
              </a:outerShdw>
            </a:effectLst>
            <a:latin typeface="Arial" pitchFamily="34" charset="0"/>
            <a:cs typeface="Arial" pitchFamily="34" charset="0"/>
          </a:endParaRPr>
        </a:p>
      </dgm:t>
    </dgm:pt>
    <dgm:pt modelId="{9E4ACBC3-750A-4956-9FBF-02F45F681E03}" type="sibTrans" cxnId="{F8DFD842-E7A4-4028-A54B-C4BD5682A48A}">
      <dgm:prSet/>
      <dgm:spPr/>
      <dgm:t>
        <a:bodyPr/>
        <a:lstStyle/>
        <a:p>
          <a:endParaRPr lang="en-US"/>
        </a:p>
      </dgm:t>
    </dgm:pt>
    <dgm:pt modelId="{11C25BA2-065B-47CB-BC07-8770609E2C73}" type="parTrans" cxnId="{F8DFD842-E7A4-4028-A54B-C4BD5682A48A}">
      <dgm:prSet/>
      <dgm:spPr/>
      <dgm:t>
        <a:bodyPr/>
        <a:lstStyle/>
        <a:p>
          <a:endParaRPr lang="en-US"/>
        </a:p>
      </dgm:t>
    </dgm:pt>
    <dgm:pt modelId="{A226D9F1-48AF-4021-B3AF-D4A47CB47C05}" type="pres">
      <dgm:prSet presAssocID="{E8E7FE73-F6C7-4F6B-A9DD-C1B6103F7D0C}" presName="composite" presStyleCnt="0">
        <dgm:presLayoutVars>
          <dgm:chMax val="5"/>
          <dgm:dir/>
          <dgm:resizeHandles val="exact"/>
        </dgm:presLayoutVars>
      </dgm:prSet>
      <dgm:spPr/>
    </dgm:pt>
    <dgm:pt modelId="{E4B1B049-C097-4B75-847D-16003033606B}" type="pres">
      <dgm:prSet presAssocID="{7947937B-4C42-4A49-88FA-E510817AF8CA}" presName="circle1" presStyleLbl="lnNode1" presStyleIdx="0" presStyleCnt="3" custLinFactNeighborX="6417" custLinFactNeighborY="-31436"/>
      <dgm:spPr>
        <a:solidFill>
          <a:srgbClr val="FF0000"/>
        </a:solidFill>
      </dgm:spPr>
    </dgm:pt>
    <dgm:pt modelId="{EA4460B5-4CE2-4D67-8AAF-7C275843360A}" type="pres">
      <dgm:prSet presAssocID="{7947937B-4C42-4A49-88FA-E510817AF8CA}" presName="text1" presStyleLbl="revTx" presStyleIdx="0" presStyleCnt="3" custScaleX="259463" custScaleY="104862" custLinFactNeighborY="17575">
        <dgm:presLayoutVars>
          <dgm:bulletEnabled val="1"/>
        </dgm:presLayoutVars>
      </dgm:prSet>
      <dgm:spPr/>
      <dgm:t>
        <a:bodyPr/>
        <a:lstStyle/>
        <a:p>
          <a:endParaRPr lang="en-US"/>
        </a:p>
      </dgm:t>
    </dgm:pt>
    <dgm:pt modelId="{4079B573-1EE5-4BD0-9C0F-BE5118110389}" type="pres">
      <dgm:prSet presAssocID="{7947937B-4C42-4A49-88FA-E510817AF8CA}" presName="line1" presStyleLbl="callout" presStyleIdx="0" presStyleCnt="6" custFlipVert="1" custSzY="106680" custScaleX="151418" custLinFactX="-168399" custLinFactY="-300000" custLinFactNeighborX="-200000" custLinFactNeighborY="-378941"/>
      <dgm:spPr/>
    </dgm:pt>
    <dgm:pt modelId="{84E6ACB5-30EA-446D-A78F-5CBBB190EBDC}" type="pres">
      <dgm:prSet presAssocID="{7947937B-4C42-4A49-88FA-E510817AF8CA}" presName="d1" presStyleLbl="callout" presStyleIdx="1" presStyleCnt="6" custScaleX="12622" custScaleY="88369" custLinFactNeighborX="-47130" custLinFactNeighborY="-12434"/>
      <dgm:spPr/>
    </dgm:pt>
    <dgm:pt modelId="{20BDEBA1-4E64-4723-A21C-3EA939DA8085}" type="pres">
      <dgm:prSet presAssocID="{9346F1F0-AAEC-44D9-A966-0C5D16F78030}" presName="circle2" presStyleLbl="lnNode1" presStyleIdx="1" presStyleCnt="3" custScaleX="103742" custLinFactNeighborX="2276" custLinFactNeighborY="-10199"/>
      <dgm:spPr>
        <a:solidFill>
          <a:srgbClr val="FFFF00"/>
        </a:solidFill>
      </dgm:spPr>
    </dgm:pt>
    <dgm:pt modelId="{329FA649-FA4A-4A5D-ACB5-ACAC07E4D1D0}" type="pres">
      <dgm:prSet presAssocID="{9346F1F0-AAEC-44D9-A966-0C5D16F78030}" presName="text2" presStyleLbl="revTx" presStyleIdx="1" presStyleCnt="3" custScaleX="169092" custScaleY="175334" custLinFactNeighborX="44130" custLinFactNeighborY="81584">
        <dgm:presLayoutVars>
          <dgm:bulletEnabled val="1"/>
        </dgm:presLayoutVars>
      </dgm:prSet>
      <dgm:spPr/>
      <dgm:t>
        <a:bodyPr/>
        <a:lstStyle/>
        <a:p>
          <a:endParaRPr lang="en-US"/>
        </a:p>
      </dgm:t>
    </dgm:pt>
    <dgm:pt modelId="{736986CA-DC5B-43AB-AC15-8CBE9B5AAA04}" type="pres">
      <dgm:prSet presAssocID="{9346F1F0-AAEC-44D9-A966-0C5D16F78030}" presName="line2" presStyleLbl="callout" presStyleIdx="2" presStyleCnt="6"/>
      <dgm:spPr/>
    </dgm:pt>
    <dgm:pt modelId="{D1EA09B2-F300-470F-848B-71F3B46B5FE7}" type="pres">
      <dgm:prSet presAssocID="{9346F1F0-AAEC-44D9-A966-0C5D16F78030}" presName="d2" presStyleLbl="callout" presStyleIdx="3" presStyleCnt="6"/>
      <dgm:spPr/>
    </dgm:pt>
    <dgm:pt modelId="{CB96F006-0950-40F9-8E11-870B1E3A07FD}" type="pres">
      <dgm:prSet presAssocID="{F8D557C2-4984-494E-BC7B-E94F9E4DD06C}" presName="circle3" presStyleLbl="lnNode1" presStyleIdx="2" presStyleCnt="3" custScaleX="128639" custScaleY="126598" custLinFactNeighborX="2526" custLinFactNeighborY="-8106"/>
      <dgm:spPr>
        <a:solidFill>
          <a:srgbClr val="00B050"/>
        </a:solidFill>
      </dgm:spPr>
    </dgm:pt>
    <dgm:pt modelId="{2D57A560-9A16-4386-A2FC-126D62B82B84}" type="pres">
      <dgm:prSet presAssocID="{F8D557C2-4984-494E-BC7B-E94F9E4DD06C}" presName="text3" presStyleLbl="revTx" presStyleIdx="2" presStyleCnt="3" custScaleX="223612" custScaleY="160345" custLinFactY="35676" custLinFactNeighborX="1606" custLinFactNeighborY="100000">
        <dgm:presLayoutVars>
          <dgm:bulletEnabled val="1"/>
        </dgm:presLayoutVars>
      </dgm:prSet>
      <dgm:spPr/>
      <dgm:t>
        <a:bodyPr/>
        <a:lstStyle/>
        <a:p>
          <a:endParaRPr lang="en-US"/>
        </a:p>
      </dgm:t>
    </dgm:pt>
    <dgm:pt modelId="{B150C3E6-33C2-4588-9EE4-491775EDF9A5}" type="pres">
      <dgm:prSet presAssocID="{F8D557C2-4984-494E-BC7B-E94F9E4DD06C}" presName="line3" presStyleLbl="callout" presStyleIdx="4" presStyleCnt="6" custFlipVert="0" custSzY="45720" custScaleX="175105" custLinFactX="60214" custLinFactY="1426072" custLinFactNeighborX="100000" custLinFactNeighborY="1500000"/>
      <dgm:spPr>
        <a:ln>
          <a:solidFill>
            <a:schemeClr val="bg1"/>
          </a:solidFill>
        </a:ln>
      </dgm:spPr>
    </dgm:pt>
    <dgm:pt modelId="{3B4EFAC5-E370-48DD-A19F-3E447AB35BF5}" type="pres">
      <dgm:prSet presAssocID="{F8D557C2-4984-494E-BC7B-E94F9E4DD06C}" presName="d3" presStyleLbl="callout" presStyleIdx="5" presStyleCnt="6" custFlipVert="0" custScaleX="153085" custScaleY="29413" custLinFactNeighborX="34064" custLinFactNeighborY="31119"/>
      <dgm:spPr>
        <a:ln>
          <a:solidFill>
            <a:schemeClr val="bg1"/>
          </a:solidFill>
        </a:ln>
      </dgm:spPr>
    </dgm:pt>
  </dgm:ptLst>
  <dgm:cxnLst>
    <dgm:cxn modelId="{E196A6B2-97AB-49B0-B055-17B9C2C4E20D}" type="presOf" srcId="{9346F1F0-AAEC-44D9-A966-0C5D16F78030}" destId="{329FA649-FA4A-4A5D-ACB5-ACAC07E4D1D0}" srcOrd="0" destOrd="0" presId="urn:microsoft.com/office/officeart/2005/8/layout/target1"/>
    <dgm:cxn modelId="{F8DFD842-E7A4-4028-A54B-C4BD5682A48A}" srcId="{E8E7FE73-F6C7-4F6B-A9DD-C1B6103F7D0C}" destId="{F8D557C2-4984-494E-BC7B-E94F9E4DD06C}" srcOrd="2" destOrd="0" parTransId="{11C25BA2-065B-47CB-BC07-8770609E2C73}" sibTransId="{9E4ACBC3-750A-4956-9FBF-02F45F681E03}"/>
    <dgm:cxn modelId="{7F7A9A09-7643-44C2-9E4E-9B68630E978B}" type="presOf" srcId="{F8D557C2-4984-494E-BC7B-E94F9E4DD06C}" destId="{2D57A560-9A16-4386-A2FC-126D62B82B84}" srcOrd="0" destOrd="0" presId="urn:microsoft.com/office/officeart/2005/8/layout/target1"/>
    <dgm:cxn modelId="{C29B80D2-8C89-4D2A-B13D-DEA86BB1C508}" type="presOf" srcId="{7947937B-4C42-4A49-88FA-E510817AF8CA}" destId="{EA4460B5-4CE2-4D67-8AAF-7C275843360A}" srcOrd="0" destOrd="0" presId="urn:microsoft.com/office/officeart/2005/8/layout/target1"/>
    <dgm:cxn modelId="{91D1F4A4-8C60-4814-8C50-18F316F2CAA3}" srcId="{E8E7FE73-F6C7-4F6B-A9DD-C1B6103F7D0C}" destId="{7947937B-4C42-4A49-88FA-E510817AF8CA}" srcOrd="0" destOrd="0" parTransId="{340E1572-14F7-42CD-94DD-F849BBAFBB36}" sibTransId="{F203DB6A-7A74-4B49-A323-7FA6068E131F}"/>
    <dgm:cxn modelId="{0C6C3B31-EB20-45BC-AFBF-981FE09497DC}" type="presOf" srcId="{E8E7FE73-F6C7-4F6B-A9DD-C1B6103F7D0C}" destId="{A226D9F1-48AF-4021-B3AF-D4A47CB47C05}" srcOrd="0" destOrd="0" presId="urn:microsoft.com/office/officeart/2005/8/layout/target1"/>
    <dgm:cxn modelId="{6E4289C4-B3C9-49A7-BE01-3611FD593C62}" srcId="{E8E7FE73-F6C7-4F6B-A9DD-C1B6103F7D0C}" destId="{9346F1F0-AAEC-44D9-A966-0C5D16F78030}" srcOrd="1" destOrd="0" parTransId="{627F2646-5A4A-4393-A8A6-189D2C823532}" sibTransId="{00927215-AFB8-49D1-9976-AF8E4E170FE8}"/>
    <dgm:cxn modelId="{BD1244C9-25C9-49F9-8308-94D4132584C0}" type="presParOf" srcId="{A226D9F1-48AF-4021-B3AF-D4A47CB47C05}" destId="{E4B1B049-C097-4B75-847D-16003033606B}" srcOrd="0" destOrd="0" presId="urn:microsoft.com/office/officeart/2005/8/layout/target1"/>
    <dgm:cxn modelId="{69A32D3A-C145-41B3-809B-9154227EAEB0}" type="presParOf" srcId="{A226D9F1-48AF-4021-B3AF-D4A47CB47C05}" destId="{EA4460B5-4CE2-4D67-8AAF-7C275843360A}" srcOrd="1" destOrd="0" presId="urn:microsoft.com/office/officeart/2005/8/layout/target1"/>
    <dgm:cxn modelId="{AE9A3C20-0ED7-436B-946B-55A981125F3F}" type="presParOf" srcId="{A226D9F1-48AF-4021-B3AF-D4A47CB47C05}" destId="{4079B573-1EE5-4BD0-9C0F-BE5118110389}" srcOrd="2" destOrd="0" presId="urn:microsoft.com/office/officeart/2005/8/layout/target1"/>
    <dgm:cxn modelId="{A03E8B8F-189C-4491-BC72-14EB8CBD4264}" type="presParOf" srcId="{A226D9F1-48AF-4021-B3AF-D4A47CB47C05}" destId="{84E6ACB5-30EA-446D-A78F-5CBBB190EBDC}" srcOrd="3" destOrd="0" presId="urn:microsoft.com/office/officeart/2005/8/layout/target1"/>
    <dgm:cxn modelId="{2940A619-A546-4EA9-AA1E-9858FDC53785}" type="presParOf" srcId="{A226D9F1-48AF-4021-B3AF-D4A47CB47C05}" destId="{20BDEBA1-4E64-4723-A21C-3EA939DA8085}" srcOrd="4" destOrd="0" presId="urn:microsoft.com/office/officeart/2005/8/layout/target1"/>
    <dgm:cxn modelId="{BDB76349-B422-48F7-ABFD-0E4A73FA518D}" type="presParOf" srcId="{A226D9F1-48AF-4021-B3AF-D4A47CB47C05}" destId="{329FA649-FA4A-4A5D-ACB5-ACAC07E4D1D0}" srcOrd="5" destOrd="0" presId="urn:microsoft.com/office/officeart/2005/8/layout/target1"/>
    <dgm:cxn modelId="{01CE0A31-7E86-48AF-9AF0-112E2602F6E2}" type="presParOf" srcId="{A226D9F1-48AF-4021-B3AF-D4A47CB47C05}" destId="{736986CA-DC5B-43AB-AC15-8CBE9B5AAA04}" srcOrd="6" destOrd="0" presId="urn:microsoft.com/office/officeart/2005/8/layout/target1"/>
    <dgm:cxn modelId="{46FB5B1B-F853-42A4-A602-E0525A909009}" type="presParOf" srcId="{A226D9F1-48AF-4021-B3AF-D4A47CB47C05}" destId="{D1EA09B2-F300-470F-848B-71F3B46B5FE7}" srcOrd="7" destOrd="0" presId="urn:microsoft.com/office/officeart/2005/8/layout/target1"/>
    <dgm:cxn modelId="{DB574BBE-B448-4ED6-8AE0-3AB4A1EEB3ED}" type="presParOf" srcId="{A226D9F1-48AF-4021-B3AF-D4A47CB47C05}" destId="{CB96F006-0950-40F9-8E11-870B1E3A07FD}" srcOrd="8" destOrd="0" presId="urn:microsoft.com/office/officeart/2005/8/layout/target1"/>
    <dgm:cxn modelId="{5E6A894A-67C5-4D16-9668-34DD789FB435}" type="presParOf" srcId="{A226D9F1-48AF-4021-B3AF-D4A47CB47C05}" destId="{2D57A560-9A16-4386-A2FC-126D62B82B84}" srcOrd="9" destOrd="0" presId="urn:microsoft.com/office/officeart/2005/8/layout/target1"/>
    <dgm:cxn modelId="{756F96EF-3A55-401B-9E33-62E1A6DD4B05}" type="presParOf" srcId="{A226D9F1-48AF-4021-B3AF-D4A47CB47C05}" destId="{B150C3E6-33C2-4588-9EE4-491775EDF9A5}" srcOrd="10" destOrd="0" presId="urn:microsoft.com/office/officeart/2005/8/layout/target1"/>
    <dgm:cxn modelId="{6AFC8213-74B6-4241-892D-9ECF35DA50EC}" type="presParOf" srcId="{A226D9F1-48AF-4021-B3AF-D4A47CB47C05}" destId="{3B4EFAC5-E370-48DD-A19F-3E447AB35BF5}"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52BBB-A06B-4D72-8CD1-63D446FE4C99}">
      <dsp:nvSpPr>
        <dsp:cNvPr id="0" name=""/>
        <dsp:cNvSpPr/>
      </dsp:nvSpPr>
      <dsp:spPr>
        <a:xfrm rot="16200000">
          <a:off x="742949" y="-742949"/>
          <a:ext cx="2476500" cy="3962400"/>
        </a:xfrm>
        <a:prstGeom prst="round1Rect">
          <a:avLst/>
        </a:prstGeom>
        <a:solidFill>
          <a:schemeClr val="accent2">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MX" sz="3300" b="1" i="1" kern="1200" noProof="0" dirty="0" smtClean="0">
              <a:effectLst>
                <a:outerShdw blurRad="38100" dist="38100" dir="2700000" algn="tl" rotWithShape="0">
                  <a:srgbClr val="000000">
                    <a:alpha val="43137"/>
                  </a:srgbClr>
                </a:outerShdw>
              </a:effectLst>
            </a:rPr>
            <a:t>La vida familiar es sagrada</a:t>
          </a:r>
          <a:endParaRPr lang="es-MX" sz="3300" b="1" i="1" kern="1200" noProof="0" dirty="0">
            <a:effectLst>
              <a:outerShdw blurRad="38100" dist="38100" dir="2700000" algn="tl" rotWithShape="0">
                <a:srgbClr val="000000">
                  <a:alpha val="43137"/>
                </a:srgbClr>
              </a:outerShdw>
            </a:effectLst>
          </a:endParaRPr>
        </a:p>
      </dsp:txBody>
      <dsp:txXfrm rot="5400000">
        <a:off x="0" y="0"/>
        <a:ext cx="3962400" cy="1857375"/>
      </dsp:txXfrm>
    </dsp:sp>
    <dsp:sp modelId="{E65B1121-D17D-43C5-8C3A-08815D0A8F9A}">
      <dsp:nvSpPr>
        <dsp:cNvPr id="0" name=""/>
        <dsp:cNvSpPr/>
      </dsp:nvSpPr>
      <dsp:spPr>
        <a:xfrm>
          <a:off x="3962400" y="0"/>
          <a:ext cx="3962400" cy="2476500"/>
        </a:xfrm>
        <a:prstGeom prst="round1Rect">
          <a:avLst/>
        </a:prstGeom>
        <a:solidFill>
          <a:schemeClr val="accent3">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MX" sz="3300" b="1" i="1" kern="1200" noProof="0" dirty="0" smtClean="0">
              <a:effectLst>
                <a:outerShdw blurRad="38100" dist="38100" dir="2700000" algn="tl" rotWithShape="0">
                  <a:srgbClr val="000000">
                    <a:alpha val="43137"/>
                  </a:srgbClr>
                </a:outerShdw>
              </a:effectLst>
            </a:rPr>
            <a:t>Las acciones de las familias son bendiciones</a:t>
          </a:r>
          <a:endParaRPr lang="es-MX" sz="3300" b="1" i="1" kern="1200" noProof="0" dirty="0">
            <a:effectLst>
              <a:outerShdw blurRad="38100" dist="38100" dir="2700000" algn="tl" rotWithShape="0">
                <a:srgbClr val="000000">
                  <a:alpha val="43137"/>
                </a:srgbClr>
              </a:outerShdw>
            </a:effectLst>
          </a:endParaRPr>
        </a:p>
      </dsp:txBody>
      <dsp:txXfrm>
        <a:off x="3962400" y="0"/>
        <a:ext cx="3962400" cy="1857375"/>
      </dsp:txXfrm>
    </dsp:sp>
    <dsp:sp modelId="{F89E7C4E-C9AF-4870-AD31-DB6CFDEF745A}">
      <dsp:nvSpPr>
        <dsp:cNvPr id="0" name=""/>
        <dsp:cNvSpPr/>
      </dsp:nvSpPr>
      <dsp:spPr>
        <a:xfrm rot="10800000">
          <a:off x="0" y="2476500"/>
          <a:ext cx="3962400" cy="2476500"/>
        </a:xfrm>
        <a:prstGeom prst="round1Rect">
          <a:avLst/>
        </a:prstGeom>
        <a:solidFill>
          <a:schemeClr val="accent4">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MX" sz="3300" b="1" i="1" kern="1200" noProof="0" dirty="0" smtClean="0">
              <a:effectLst>
                <a:outerShdw blurRad="38100" dist="38100" dir="2700000" algn="tl" rotWithShape="0">
                  <a:srgbClr val="000000">
                    <a:alpha val="43137"/>
                  </a:srgbClr>
                </a:outerShdw>
              </a:effectLst>
            </a:rPr>
            <a:t>La familia es un ministerio</a:t>
          </a:r>
          <a:endParaRPr lang="es-MX" sz="3300" b="1" i="1" kern="1200" noProof="0" dirty="0">
            <a:effectLst>
              <a:outerShdw blurRad="38100" dist="38100" dir="2700000" algn="tl" rotWithShape="0">
                <a:srgbClr val="000000">
                  <a:alpha val="43137"/>
                </a:srgbClr>
              </a:outerShdw>
            </a:effectLst>
          </a:endParaRPr>
        </a:p>
      </dsp:txBody>
      <dsp:txXfrm rot="10800000">
        <a:off x="0" y="3095625"/>
        <a:ext cx="3962400" cy="1857375"/>
      </dsp:txXfrm>
    </dsp:sp>
    <dsp:sp modelId="{BDAEDEB5-33AF-4A40-9BFD-BE6CFD68728B}">
      <dsp:nvSpPr>
        <dsp:cNvPr id="0" name=""/>
        <dsp:cNvSpPr/>
      </dsp:nvSpPr>
      <dsp:spPr>
        <a:xfrm rot="5400000">
          <a:off x="4705349" y="1733550"/>
          <a:ext cx="2476500" cy="3962400"/>
        </a:xfrm>
        <a:prstGeom prst="round1Rect">
          <a:avLst/>
        </a:prstGeom>
        <a:solidFill>
          <a:schemeClr val="accent5">
            <a:hueOff val="0"/>
            <a:satOff val="0"/>
            <a:lumOff val="0"/>
            <a:alphaOff val="0"/>
          </a:schemeClr>
        </a:solidFill>
        <a:ln>
          <a:noFill/>
        </a:ln>
        <a:effectLst>
          <a:outerShdw blurRad="63500" dist="25400" dir="147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s-MX" sz="3300" b="1" i="1" kern="1200" noProof="0" dirty="0" smtClean="0">
              <a:effectLst>
                <a:outerShdw blurRad="38100" dist="38100" dir="2700000" algn="tl" rotWithShape="0">
                  <a:srgbClr val="000000">
                    <a:alpha val="43137"/>
                  </a:srgbClr>
                </a:outerShdw>
              </a:effectLst>
            </a:rPr>
            <a:t>La familia como comunidad evangelizadora</a:t>
          </a:r>
          <a:endParaRPr lang="es-MX" sz="3300" b="1" i="1" kern="1200" noProof="0" dirty="0">
            <a:effectLst>
              <a:outerShdw blurRad="38100" dist="38100" dir="2700000" algn="tl" rotWithShape="0">
                <a:srgbClr val="000000">
                  <a:alpha val="43137"/>
                </a:srgbClr>
              </a:outerShdw>
            </a:effectLst>
          </a:endParaRPr>
        </a:p>
      </dsp:txBody>
      <dsp:txXfrm rot="-5400000">
        <a:off x="3962400" y="3095624"/>
        <a:ext cx="3962400" cy="1857375"/>
      </dsp:txXfrm>
    </dsp:sp>
    <dsp:sp modelId="{757288E8-6DEE-4332-8367-4245EC0928D0}">
      <dsp:nvSpPr>
        <dsp:cNvPr id="0" name=""/>
        <dsp:cNvSpPr/>
      </dsp:nvSpPr>
      <dsp:spPr>
        <a:xfrm>
          <a:off x="2494841" y="1667792"/>
          <a:ext cx="2935116" cy="1617414"/>
        </a:xfrm>
        <a:prstGeom prst="roundRect">
          <a:avLst/>
        </a:prstGeom>
        <a:solidFill>
          <a:schemeClr val="accent2">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MX" sz="3300" b="1" i="1" kern="1200" noProof="0" dirty="0" smtClean="0">
              <a:effectLst>
                <a:outerShdw blurRad="38100" dist="38100" dir="2700000" algn="tl">
                  <a:srgbClr val="000000">
                    <a:alpha val="43137"/>
                  </a:srgbClr>
                </a:outerShdw>
              </a:effectLst>
            </a:rPr>
            <a:t>La iglesia doméstica</a:t>
          </a:r>
          <a:endParaRPr lang="es-MX" sz="3300" b="1" i="1" kern="1200" noProof="0" dirty="0">
            <a:effectLst>
              <a:outerShdw blurRad="38100" dist="38100" dir="2700000" algn="tl">
                <a:srgbClr val="000000">
                  <a:alpha val="43137"/>
                </a:srgbClr>
              </a:outerShdw>
            </a:effectLst>
          </a:endParaRPr>
        </a:p>
      </dsp:txBody>
      <dsp:txXfrm>
        <a:off x="2573797" y="1746748"/>
        <a:ext cx="2777204" cy="1459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6D80E7-78E7-4BE7-8B16-BDFA4FE18BB2}" type="datetimeFigureOut">
              <a:rPr lang="en-US" smtClean="0"/>
              <a:t>3/21/2016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FAEFCC5-30F8-412A-B28A-7EAC7FE8BC90}" type="slidenum">
              <a:rPr lang="en-US" smtClean="0"/>
              <a:t>‹#›</a:t>
            </a:fld>
            <a:endParaRPr lang="en-US"/>
          </a:p>
        </p:txBody>
      </p:sp>
    </p:spTree>
    <p:extLst>
      <p:ext uri="{BB962C8B-B14F-4D97-AF65-F5344CB8AC3E}">
        <p14:creationId xmlns:p14="http://schemas.microsoft.com/office/powerpoint/2010/main" val="270711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251">
              <a:spcBef>
                <a:spcPct val="30000"/>
              </a:spcBef>
              <a:defRPr sz="1200">
                <a:solidFill>
                  <a:schemeClr val="tx1"/>
                </a:solidFill>
                <a:latin typeface="Arial" pitchFamily="34" charset="0"/>
                <a:ea typeface="ＭＳ Ｐゴシック" pitchFamily="34" charset="-128"/>
              </a:defRPr>
            </a:lvl1pPr>
            <a:lvl2pPr marL="715923" indent="-274623" defTabSz="876251">
              <a:spcBef>
                <a:spcPct val="30000"/>
              </a:spcBef>
              <a:defRPr sz="1200">
                <a:solidFill>
                  <a:schemeClr val="tx1"/>
                </a:solidFill>
                <a:latin typeface="Arial" pitchFamily="34" charset="0"/>
                <a:ea typeface="ＭＳ Ｐゴシック" pitchFamily="34" charset="-128"/>
              </a:defRPr>
            </a:lvl2pPr>
            <a:lvl3pPr marL="1101664" indent="-219063" defTabSz="876251">
              <a:spcBef>
                <a:spcPct val="30000"/>
              </a:spcBef>
              <a:defRPr sz="1200">
                <a:solidFill>
                  <a:schemeClr val="tx1"/>
                </a:solidFill>
                <a:latin typeface="Arial" pitchFamily="34" charset="0"/>
                <a:ea typeface="ＭＳ Ｐゴシック" pitchFamily="34" charset="-128"/>
              </a:defRPr>
            </a:lvl3pPr>
            <a:lvl4pPr marL="1541378" indent="-219063" defTabSz="876251">
              <a:spcBef>
                <a:spcPct val="30000"/>
              </a:spcBef>
              <a:defRPr sz="1200">
                <a:solidFill>
                  <a:schemeClr val="tx1"/>
                </a:solidFill>
                <a:latin typeface="Arial" pitchFamily="34" charset="0"/>
                <a:ea typeface="ＭＳ Ｐゴシック" pitchFamily="34" charset="-128"/>
              </a:defRPr>
            </a:lvl4pPr>
            <a:lvl5pPr marL="1982678" indent="-219063" defTabSz="876251">
              <a:spcBef>
                <a:spcPct val="30000"/>
              </a:spcBef>
              <a:defRPr sz="1200">
                <a:solidFill>
                  <a:schemeClr val="tx1"/>
                </a:solidFill>
                <a:latin typeface="Arial" pitchFamily="34" charset="0"/>
                <a:ea typeface="ＭＳ Ｐゴシック" pitchFamily="34" charset="-128"/>
              </a:defRPr>
            </a:lvl5pPr>
            <a:lvl6pPr marL="2439853" indent="-219063" defTabSz="876251"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6251"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6251"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6251"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8C487270-1DD1-4771-9D0F-EAC1DF6F91B0}" type="slidenum">
              <a:rPr lang="en-US" altLang="en-US" sz="1300"/>
              <a:pPr>
                <a:spcBef>
                  <a:spcPct val="0"/>
                </a:spcBef>
              </a:pPr>
              <a:t>1</a:t>
            </a:fld>
            <a:endParaRPr lang="en-US" altLang="en-US" sz="13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3350" indent="-233350">
              <a:spcBef>
                <a:spcPct val="0"/>
              </a:spcBef>
            </a:pPr>
            <a:r>
              <a:rPr lang="es-MX" altLang="en-US" smtClean="0">
                <a:latin typeface="Arial" pitchFamily="34" charset="0"/>
              </a:rPr>
              <a:t>This PowerPoint is not to be copied or used by anyone except the contracted </a:t>
            </a:r>
          </a:p>
          <a:p>
            <a:pPr marL="233350" indent="-233350">
              <a:spcBef>
                <a:spcPct val="0"/>
              </a:spcBef>
            </a:pPr>
            <a:r>
              <a:rPr lang="es-MX" altLang="en-US" smtClean="0">
                <a:latin typeface="Arial" pitchFamily="34" charset="0"/>
              </a:rPr>
              <a:t>diocese and their appointed trainers.</a:t>
            </a:r>
          </a:p>
          <a:p>
            <a:pPr marL="233350" indent="-233350">
              <a:spcBef>
                <a:spcPct val="0"/>
              </a:spcBef>
            </a:pPr>
            <a:endParaRPr lang="es-MX" altLang="en-US" smtClean="0">
              <a:latin typeface="Arial" pitchFamily="34" charset="0"/>
            </a:endParaRPr>
          </a:p>
          <a:p>
            <a:pPr marL="233350" indent="-233350">
              <a:spcBef>
                <a:spcPct val="0"/>
              </a:spcBef>
            </a:pPr>
            <a:r>
              <a:rPr lang="es-MX" altLang="en-US" smtClean="0">
                <a:solidFill>
                  <a:srgbClr val="FF0000"/>
                </a:solidFill>
                <a:latin typeface="Arial" pitchFamily="34" charset="0"/>
              </a:rPr>
              <a:t>Esta presentación en PowerPoint no podrá ser utilizada ni fotocopiada por </a:t>
            </a:r>
          </a:p>
          <a:p>
            <a:pPr marL="233350" indent="-233350">
              <a:spcBef>
                <a:spcPct val="0"/>
              </a:spcBef>
            </a:pPr>
            <a:r>
              <a:rPr lang="es-MX" altLang="en-US" smtClean="0">
                <a:solidFill>
                  <a:srgbClr val="FF0000"/>
                </a:solidFill>
                <a:latin typeface="Arial" pitchFamily="34" charset="0"/>
              </a:rPr>
              <a:t>nadie, excepto por la diócesis bajo contrato y sus presentadores designados.</a:t>
            </a:r>
          </a:p>
        </p:txBody>
      </p:sp>
      <p:sp>
        <p:nvSpPr>
          <p:cNvPr id="52229"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251">
              <a:spcBef>
                <a:spcPct val="30000"/>
              </a:spcBef>
              <a:defRPr sz="1200">
                <a:solidFill>
                  <a:schemeClr val="tx1"/>
                </a:solidFill>
                <a:latin typeface="Arial" pitchFamily="34" charset="0"/>
                <a:ea typeface="ＭＳ Ｐゴシック" pitchFamily="34" charset="-128"/>
              </a:defRPr>
            </a:lvl1pPr>
            <a:lvl2pPr marL="715923" indent="-274623" defTabSz="876251">
              <a:spcBef>
                <a:spcPct val="30000"/>
              </a:spcBef>
              <a:defRPr sz="1200">
                <a:solidFill>
                  <a:schemeClr val="tx1"/>
                </a:solidFill>
                <a:latin typeface="Arial" pitchFamily="34" charset="0"/>
                <a:ea typeface="ＭＳ Ｐゴシック" pitchFamily="34" charset="-128"/>
              </a:defRPr>
            </a:lvl2pPr>
            <a:lvl3pPr marL="1101664" indent="-219063" defTabSz="876251">
              <a:spcBef>
                <a:spcPct val="30000"/>
              </a:spcBef>
              <a:defRPr sz="1200">
                <a:solidFill>
                  <a:schemeClr val="tx1"/>
                </a:solidFill>
                <a:latin typeface="Arial" pitchFamily="34" charset="0"/>
                <a:ea typeface="ＭＳ Ｐゴシック" pitchFamily="34" charset="-128"/>
              </a:defRPr>
            </a:lvl3pPr>
            <a:lvl4pPr marL="1541378" indent="-219063" defTabSz="876251">
              <a:spcBef>
                <a:spcPct val="30000"/>
              </a:spcBef>
              <a:defRPr sz="1200">
                <a:solidFill>
                  <a:schemeClr val="tx1"/>
                </a:solidFill>
                <a:latin typeface="Arial" pitchFamily="34" charset="0"/>
                <a:ea typeface="ＭＳ Ｐゴシック" pitchFamily="34" charset="-128"/>
              </a:defRPr>
            </a:lvl4pPr>
            <a:lvl5pPr marL="1982678" indent="-219063" defTabSz="876251">
              <a:spcBef>
                <a:spcPct val="30000"/>
              </a:spcBef>
              <a:defRPr sz="1200">
                <a:solidFill>
                  <a:schemeClr val="tx1"/>
                </a:solidFill>
                <a:latin typeface="Arial" pitchFamily="34" charset="0"/>
                <a:ea typeface="ＭＳ Ｐゴシック" pitchFamily="34" charset="-128"/>
              </a:defRPr>
            </a:lvl5pPr>
            <a:lvl6pPr marL="2439853" indent="-219063" defTabSz="876251"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6251"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6251"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6251"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t>Sesión B: Viviendo y compartiendo su fe</a:t>
            </a:r>
            <a:endParaRPr lang="en-US" altLang="en-US" sz="1000"/>
          </a:p>
        </p:txBody>
      </p:sp>
      <p:sp>
        <p:nvSpPr>
          <p:cNvPr id="5223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smtClean="0"/>
              <a:t>Fortaleciendo Familias en la Fe © julio del 2013: NFCYM</a:t>
            </a: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1808163" y="295275"/>
            <a:ext cx="2917825" cy="2187575"/>
          </a:xfrm>
          <a:ln/>
        </p:spPr>
      </p:sp>
      <p:sp>
        <p:nvSpPr>
          <p:cNvPr id="72707" name="Notes Placeholder 2"/>
          <p:cNvSpPr>
            <a:spLocks noGrp="1"/>
          </p:cNvSpPr>
          <p:nvPr>
            <p:ph type="body" idx="1"/>
          </p:nvPr>
        </p:nvSpPr>
        <p:spPr>
          <a:xfrm>
            <a:off x="467359" y="2590800"/>
            <a:ext cx="6250941" cy="6324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41" indent="-171441">
              <a:buFont typeface="Arial" pitchFamily="34" charset="0"/>
              <a:buChar char="•"/>
              <a:defRPr/>
            </a:pPr>
            <a:r>
              <a:rPr lang="es-ES" sz="1100" dirty="0">
                <a:latin typeface="Arial" pitchFamily="34" charset="0"/>
                <a:ea typeface="MS PGothic" pitchFamily="34" charset="-128"/>
              </a:rPr>
              <a:t>Explíquenles que estos tipos de experiencias de oración se conocen como Compartiendo la fe y tratan simplemente de conectar nuestra vida (nuestra historia) con la Fe (la historia) para que siempre nos estemos preguntando y contestando: “¿dónde está Dios en todo lo que me está pasando en la vida?”</a:t>
            </a:r>
          </a:p>
          <a:p>
            <a:pPr marL="227986" indent="-227986">
              <a:defRPr/>
            </a:pPr>
            <a:r>
              <a:rPr lang="es-ES" sz="1100" dirty="0">
                <a:latin typeface="Arial" pitchFamily="34" charset="0"/>
                <a:ea typeface="MS PGothic" pitchFamily="34" charset="-128"/>
              </a:rPr>
              <a:t>	Vean aquí algunos tipos de oración para compartir la fe en forma sencilla y que pueden hacerse en el hogar. Aquí están algunas ideas para compartir la fe utilizando algunos objetos o imágenes:</a:t>
            </a:r>
          </a:p>
          <a:p>
            <a:pPr marL="227986" indent="-227986">
              <a:buFont typeface="Arial" pitchFamily="34" charset="0"/>
              <a:buChar char="•"/>
              <a:defRPr/>
            </a:pPr>
            <a:r>
              <a:rPr lang="es-ES" sz="1100" b="1" dirty="0">
                <a:latin typeface="Arial" pitchFamily="34" charset="0"/>
                <a:ea typeface="MS PGothic" pitchFamily="34" charset="-128"/>
              </a:rPr>
              <a:t>Oraciones con algo de sus bolsillos: </a:t>
            </a:r>
            <a:r>
              <a:rPr lang="es-ES" sz="1100" dirty="0">
                <a:latin typeface="Arial" pitchFamily="34" charset="0"/>
                <a:ea typeface="MS PGothic" pitchFamily="34" charset="-128"/>
              </a:rPr>
              <a:t>Invite a todos los miembros de su familia a que saquen algún objeto de su bolsillo o cartera y que lo pongan en el centro de la mesa.  A continuación, invite a cada uno a pensar sobre su relación con Dios y que elija el objeto que mejor describa esa relación.  Que cada persona comparta su reflexión (de menor a mayor). </a:t>
            </a:r>
          </a:p>
          <a:p>
            <a:pPr marL="165252" indent="-165252">
              <a:buFont typeface="Arial" pitchFamily="34" charset="0"/>
              <a:buChar char="•"/>
              <a:defRPr/>
            </a:pPr>
            <a:r>
              <a:rPr lang="es-ES" sz="1100" b="1" dirty="0">
                <a:latin typeface="Arial" pitchFamily="34" charset="0"/>
                <a:ea typeface="MS PGothic" pitchFamily="34" charset="-128"/>
              </a:rPr>
              <a:t>Oraciones con algo del periódico: </a:t>
            </a:r>
            <a:r>
              <a:rPr lang="es-ES" sz="1100" dirty="0">
                <a:latin typeface="Arial" pitchFamily="34" charset="0"/>
                <a:ea typeface="MS PGothic" pitchFamily="34" charset="-128"/>
              </a:rPr>
              <a:t>Distribuya algunas secciones de un periódico (o varios periódicos) a cada miembro de la familia y deles tiempo para encontrar algún titular o anuncio que mejor describe su vida en estos momentos.  Que cada persona compartan su reflexión.  Concluya con una oración compartida, pidiéndole a Dios que esté presente con cada uno en su caminar de vida y de fe. </a:t>
            </a:r>
          </a:p>
          <a:p>
            <a:pPr marL="227986" indent="-227986">
              <a:buFont typeface="Arial" pitchFamily="34" charset="0"/>
              <a:buChar char="•"/>
              <a:defRPr/>
            </a:pPr>
            <a:r>
              <a:rPr lang="es-ES" sz="1100" b="1" dirty="0">
                <a:latin typeface="Arial" pitchFamily="34" charset="0"/>
                <a:ea typeface="MS PGothic" pitchFamily="34" charset="-128"/>
              </a:rPr>
              <a:t>Oraciones con algo de la naturaleza: </a:t>
            </a:r>
            <a:r>
              <a:rPr lang="es-ES" sz="1100" dirty="0">
                <a:latin typeface="Arial" pitchFamily="34" charset="0"/>
                <a:ea typeface="MS PGothic" pitchFamily="34" charset="-128"/>
              </a:rPr>
              <a:t>Invite a cada miembro de su familia para que traiga algún objeto de afuera que mejor describa a su familia en estos momentos.  Que cada persona comparta su reflexión (de menor a mayor) y concluya uniendo sus manos rezando el Padre Nuestro, seguido por una señal de paz.</a:t>
            </a:r>
          </a:p>
          <a:p>
            <a:pPr marL="227986" indent="-227986">
              <a:buFont typeface="Arial" pitchFamily="34" charset="0"/>
              <a:buChar char="•"/>
              <a:defRPr/>
            </a:pPr>
            <a:r>
              <a:rPr lang="es-ES" sz="1100" b="1" dirty="0">
                <a:latin typeface="Arial" pitchFamily="34" charset="0"/>
                <a:ea typeface="MS PGothic" pitchFamily="34" charset="-128"/>
              </a:rPr>
              <a:t>Oraciones con algunas fotografías o cuadros: </a:t>
            </a:r>
            <a:r>
              <a:rPr lang="es-ES" sz="1100" dirty="0">
                <a:latin typeface="Arial" pitchFamily="34" charset="0"/>
                <a:ea typeface="MS PGothic" pitchFamily="34" charset="-128"/>
              </a:rPr>
              <a:t>Use el álbum de fotos familiares o cuadros colgados en la casa e invite a cada persona a pensar en la imagen que mejor refleje su fe (o que define a la familia, el hogar o la vida) en estos momentos.  Que cada persona comparta su reflexión (de menor a mayor) y ofrezca una oración con una intención personal. </a:t>
            </a:r>
          </a:p>
          <a:p>
            <a:pPr marL="227986" indent="-227986">
              <a:buFont typeface="Arial" pitchFamily="34" charset="0"/>
              <a:buChar char="•"/>
              <a:defRPr/>
            </a:pPr>
            <a:r>
              <a:rPr lang="es-ES" sz="1100" b="1" dirty="0">
                <a:latin typeface="Arial" pitchFamily="34" charset="0"/>
                <a:ea typeface="MS PGothic" pitchFamily="34" charset="-128"/>
              </a:rPr>
              <a:t>Oraciones con algo de comer: </a:t>
            </a:r>
            <a:r>
              <a:rPr lang="es-ES" sz="1100" dirty="0">
                <a:latin typeface="Arial" pitchFamily="34" charset="0"/>
                <a:ea typeface="MS PGothic" pitchFamily="34" charset="-128"/>
              </a:rPr>
              <a:t>Invite a cada persona a seleccionar algún alimento que tenga en la casa (en la alacena o en el refrigerador) que mejor simbolice la semana que acaba de pasar.  Que cada persona comparta su reflexión (de menor a mayor) y concluya con la oración espontánea o tradicional. </a:t>
            </a:r>
          </a:p>
          <a:p>
            <a:pPr marL="227986" indent="-227986">
              <a:buFont typeface="Arial" pitchFamily="34" charset="0"/>
              <a:buChar char="•"/>
              <a:defRPr/>
            </a:pPr>
            <a:r>
              <a:rPr lang="es-ES" sz="1100" b="1" dirty="0">
                <a:latin typeface="Arial" pitchFamily="34" charset="0"/>
                <a:ea typeface="MS PGothic" pitchFamily="34" charset="-128"/>
              </a:rPr>
              <a:t>Ore antes de las comidas cuando coman afuera de la casa- </a:t>
            </a:r>
            <a:r>
              <a:rPr lang="es-ES" sz="1100" dirty="0">
                <a:latin typeface="Arial" pitchFamily="34" charset="0"/>
                <a:ea typeface="MS PGothic" pitchFamily="34" charset="-128"/>
              </a:rPr>
              <a:t>Cuando coman fuera de la casa como una familia, tómese su tiempo para hacer una pausa, haga la señal de la cruz y ofrezca una oración por la comida que va a consumir.  Esto es un testimonio público de como su familia esta viviendo su fe católica. </a:t>
            </a:r>
          </a:p>
          <a:p>
            <a:pPr marL="227986" indent="-227986">
              <a:buFont typeface="Arial" pitchFamily="34" charset="0"/>
              <a:buChar char="•"/>
              <a:defRPr/>
            </a:pPr>
            <a:r>
              <a:rPr lang="es-ES" sz="1100" b="1" dirty="0">
                <a:latin typeface="Arial" pitchFamily="34" charset="0"/>
                <a:ea typeface="MS PGothic" pitchFamily="34" charset="-128"/>
              </a:rPr>
              <a:t>Ore con la música, películas o por los medios de comunicación— </a:t>
            </a:r>
            <a:r>
              <a:rPr lang="es-ES" sz="1100" dirty="0">
                <a:latin typeface="Arial" pitchFamily="34" charset="0"/>
                <a:ea typeface="MS PGothic" pitchFamily="34" charset="-128"/>
              </a:rPr>
              <a:t>Los adolescentes de hoy encuentran gran significado en estos.  Invite a sus hijos a escoger alguna canción, película o medio de comunicación que tenga algún significado especial para ellos y que tenga un mensaje de fe.  Que cada persona comparta porqué (de menor a mayor). </a:t>
            </a:r>
          </a:p>
          <a:p>
            <a:pPr marL="227986" indent="-227986">
              <a:defRPr/>
            </a:pPr>
            <a:endParaRPr lang="es-ES" sz="1100" dirty="0">
              <a:latin typeface="Arial" pitchFamily="34" charset="0"/>
              <a:ea typeface="MS PGothic"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010395D1-61D0-4C50-AF93-EA4F25C036C3}" type="slidenum">
              <a:rPr lang="en-US" altLang="en-US" sz="1300">
                <a:solidFill>
                  <a:prstClr val="black"/>
                </a:solidFill>
              </a:rPr>
              <a:pPr>
                <a:spcBef>
                  <a:spcPct val="0"/>
                </a:spcBef>
              </a:pPr>
              <a:t>10</a:t>
            </a:fld>
            <a:endParaRPr lang="en-US" altLang="en-US" sz="1300">
              <a:solidFill>
                <a:prstClr val="black"/>
              </a:solidFill>
            </a:endParaRPr>
          </a:p>
        </p:txBody>
      </p:sp>
      <p:sp>
        <p:nvSpPr>
          <p:cNvPr id="67589"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6759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1809750" y="295275"/>
            <a:ext cx="2989263" cy="2241550"/>
          </a:xfrm>
          <a:ln/>
        </p:spPr>
      </p:sp>
      <p:sp>
        <p:nvSpPr>
          <p:cNvPr id="75779" name="Notes Placeholder 2"/>
          <p:cNvSpPr>
            <a:spLocks noGrp="1"/>
          </p:cNvSpPr>
          <p:nvPr>
            <p:ph type="body" idx="1"/>
          </p:nvPr>
        </p:nvSpPr>
        <p:spPr>
          <a:xfrm>
            <a:off x="467360" y="2655888"/>
            <a:ext cx="6323966" cy="6408102"/>
          </a:xfrm>
          <a:ln/>
        </p:spPr>
        <p:txBody>
          <a:bodyPr/>
          <a:lstStyle/>
          <a:p>
            <a:pPr>
              <a:defRPr/>
            </a:pPr>
            <a:r>
              <a:rPr lang="es-ES" sz="1100" dirty="0"/>
              <a:t>Ofrézcales un breve ejemplo de cada una de éstas e invite a los padres a compartir entre ellos sus “mejores prácticas” si es que están realizando alguna de éstas en casa.     La información de aquí abajo proviene del libro de recursos FFF que cada familia deberá tener….</a:t>
            </a:r>
          </a:p>
          <a:p>
            <a:pPr>
              <a:defRPr/>
            </a:pPr>
            <a:r>
              <a:rPr lang="es-ES" sz="1100" b="1" dirty="0"/>
              <a:t>Formación </a:t>
            </a:r>
          </a:p>
          <a:p>
            <a:pPr>
              <a:defRPr/>
            </a:pPr>
            <a:r>
              <a:rPr lang="es-ES" sz="1100" dirty="0"/>
              <a:t>Los documentos de la Iglesia dicen claramente que los padres son los principales catequistas o maestros de la fe de sus hijos.  Busque la manera de trasmitirles una fe viva.  Colabore con su parroquia y/o escuela católica para apoyar ese caminar de fe a lo largo de toda la vida y que sirva de modelo a todas las generaciones dentro de la familia.</a:t>
            </a:r>
          </a:p>
          <a:p>
            <a:pPr marL="165252" indent="-165252">
              <a:buFont typeface="Arial" pitchFamily="34" charset="0"/>
              <a:buChar char="•"/>
              <a:defRPr/>
            </a:pPr>
            <a:r>
              <a:rPr lang="es-ES" sz="1100" b="1" dirty="0"/>
              <a:t>Trasmita la fe–</a:t>
            </a:r>
            <a:r>
              <a:rPr lang="es-ES" sz="1100" dirty="0"/>
              <a:t> La evangelización significa compartir la buenas nuevas de nuestra fe con los demás.  A fin de cumplir con esta labor debemos primero conocer la fe y desarrollarla en nosotros.  Siempre hay algo nuevo que aprender, nunca lo sabemos todo con respecto a la fe.  Este es un camino de formación para toda la vida.  Por lo tanto, asegúrese que cada miembro de su familia desarrolle su propia fe.  Los padres de familia que participan en estudios de biblia, en retiros, en programas de formación para adultos o que son catequistas transmitan el gozo de ser discípulos activos a todos los miembros de su familia.</a:t>
            </a:r>
          </a:p>
          <a:p>
            <a:pPr marL="227986" indent="-227986">
              <a:defRPr/>
            </a:pPr>
            <a:r>
              <a:rPr lang="es-ES" sz="1100" dirty="0">
                <a:latin typeface="Arial" pitchFamily="34" charset="0"/>
              </a:rPr>
              <a:t>Piensen en que otros ritos y acciones de nuestra fe pueden empezar a enseñar o reforzar, como:</a:t>
            </a:r>
          </a:p>
          <a:p>
            <a:pPr lvl="1">
              <a:buFontTx/>
              <a:buChar char="•"/>
              <a:defRPr/>
            </a:pPr>
            <a:r>
              <a:rPr lang="es-ES" sz="1100" dirty="0">
                <a:latin typeface="Arial" pitchFamily="34" charset="0"/>
              </a:rPr>
              <a:t>la señal de la cruz</a:t>
            </a:r>
          </a:p>
          <a:p>
            <a:pPr lvl="1">
              <a:buFontTx/>
              <a:buChar char="•"/>
              <a:defRPr/>
            </a:pPr>
            <a:r>
              <a:rPr lang="es-ES" sz="1100" dirty="0">
                <a:latin typeface="Arial" pitchFamily="34" charset="0"/>
              </a:rPr>
              <a:t>las oraciones básicas</a:t>
            </a:r>
          </a:p>
          <a:p>
            <a:pPr lvl="1">
              <a:buFontTx/>
              <a:buChar char="•"/>
              <a:defRPr/>
            </a:pPr>
            <a:r>
              <a:rPr lang="es-ES" sz="1100" dirty="0">
                <a:latin typeface="Arial" pitchFamily="34" charset="0"/>
              </a:rPr>
              <a:t>la genuflexión</a:t>
            </a:r>
          </a:p>
          <a:p>
            <a:pPr lvl="1">
              <a:buFontTx/>
              <a:buChar char="•"/>
              <a:defRPr/>
            </a:pPr>
            <a:r>
              <a:rPr lang="es-ES" sz="1100" dirty="0">
                <a:latin typeface="Arial" pitchFamily="34" charset="0"/>
              </a:rPr>
              <a:t>usando agua bendita</a:t>
            </a:r>
          </a:p>
          <a:p>
            <a:pPr lvl="1">
              <a:buFontTx/>
              <a:buChar char="•"/>
              <a:defRPr/>
            </a:pPr>
            <a:r>
              <a:rPr lang="es-ES" sz="1100" dirty="0">
                <a:latin typeface="Arial" pitchFamily="34" charset="0"/>
              </a:rPr>
              <a:t>ayuno/abstinencia</a:t>
            </a:r>
          </a:p>
          <a:p>
            <a:pPr lvl="1">
              <a:buFontTx/>
              <a:buChar char="•"/>
              <a:defRPr/>
            </a:pPr>
            <a:r>
              <a:rPr lang="es-ES" sz="1100" dirty="0">
                <a:latin typeface="Arial" pitchFamily="34" charset="0"/>
              </a:rPr>
              <a:t>participando en la Misa</a:t>
            </a:r>
          </a:p>
          <a:p>
            <a:pPr marL="227986" indent="-227986">
              <a:buFont typeface="Arial" pitchFamily="34" charset="0"/>
              <a:buChar char="•"/>
              <a:defRPr/>
            </a:pPr>
            <a:r>
              <a:rPr lang="es-ES" sz="1100" b="1" dirty="0">
                <a:ea typeface="ＭＳ Ｐゴシック" charset="-128"/>
              </a:rPr>
              <a:t>De apoyo en los retiros y al Ministerio para Adolescentes -  </a:t>
            </a:r>
            <a:r>
              <a:rPr lang="es-ES" sz="1100" dirty="0">
                <a:ea typeface="ＭＳ Ｐゴシック" charset="-128"/>
              </a:rPr>
              <a:t>Motive a sus hijos adolescentes a que participen en las actividades de formación de la fe y que formen parte del Ministerio para Adolescentes en la parroquia, especialmente en los retiros y viajes misioneros, los cuales sabemos dan mucho frutos en el crecimiento de la fe de los adolescentes. Apoye constantemente estos y otros esfuerzos con su tiempo, sus oraciones y quizás con sus dones de liderazgo.</a:t>
            </a:r>
          </a:p>
          <a:p>
            <a:pPr marL="227986" indent="-227986">
              <a:buFont typeface="Arial" pitchFamily="34" charset="0"/>
              <a:buChar char="•"/>
              <a:defRPr/>
            </a:pPr>
            <a:r>
              <a:rPr lang="es-ES" sz="1100" b="1" dirty="0">
                <a:ea typeface="ＭＳ Ｐゴシック" charset="-128"/>
              </a:rPr>
              <a:t>Cuentos en familia – </a:t>
            </a:r>
            <a:r>
              <a:rPr lang="es-ES" sz="1100" dirty="0">
                <a:ea typeface="ＭＳ Ｐゴシック" charset="-128"/>
              </a:rPr>
              <a:t>No fue coincidencia que Jesús utilizara cuentos para comunicar unas grandes verdades y una profunda sabiduría.  A través de nuestras historias familiares podemos sacar gran sabiduría y describir el significado de los valores.  Recuerde algunos acontecimientos importantes familiares e historias (o vean videos que grabaron en esos momentos especiales) y pídale a cada persona que reflexione sobre lo que esto le enseñó acerca del significado del amor, del perdón, del sufrimiento y de la gracia de Dios. </a:t>
            </a:r>
          </a:p>
          <a:p>
            <a:pPr marL="227986" indent="-227986">
              <a:defRPr/>
            </a:pPr>
            <a:r>
              <a:rPr lang="es-ES" sz="1100" b="1" dirty="0">
                <a:ea typeface="ＭＳ Ｐゴシック" charset="-128"/>
              </a:rPr>
              <a:t>Leyendo y orando con las Escrituras en casa – (VER LA SIGUIENTE DIAPOSITIVA)</a:t>
            </a:r>
            <a:endParaRPr lang="es-ES" sz="1100" b="1" dirty="0">
              <a:latin typeface="Arial" pitchFamily="34"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6F77AB66-26DB-42CA-BD31-086DD693919E}" type="slidenum">
              <a:rPr lang="en-US" altLang="en-US" sz="1300">
                <a:solidFill>
                  <a:prstClr val="black"/>
                </a:solidFill>
              </a:rPr>
              <a:pPr>
                <a:spcBef>
                  <a:spcPct val="0"/>
                </a:spcBef>
              </a:pPr>
              <a:t>11</a:t>
            </a:fld>
            <a:endParaRPr lang="en-US" altLang="en-US" sz="1300">
              <a:solidFill>
                <a:prstClr val="black"/>
              </a:solidFill>
            </a:endParaRPr>
          </a:p>
        </p:txBody>
      </p:sp>
      <p:sp>
        <p:nvSpPr>
          <p:cNvPr id="69637"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6963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735138" y="295275"/>
            <a:ext cx="3357562" cy="2517775"/>
          </a:xfrm>
          <a:ln/>
        </p:spPr>
      </p:sp>
      <p:sp>
        <p:nvSpPr>
          <p:cNvPr id="77827" name="Notes Placeholder 2"/>
          <p:cNvSpPr>
            <a:spLocks noGrp="1"/>
          </p:cNvSpPr>
          <p:nvPr>
            <p:ph type="body" idx="1"/>
          </p:nvPr>
        </p:nvSpPr>
        <p:spPr>
          <a:xfrm>
            <a:off x="467360" y="2878138"/>
            <a:ext cx="6177916" cy="6197600"/>
          </a:xfrm>
          <a:ln/>
        </p:spPr>
        <p:txBody>
          <a:bodyPr/>
          <a:lstStyle/>
          <a:p>
            <a:pPr>
              <a:defRPr/>
            </a:pPr>
            <a:r>
              <a:rPr lang="en-US" dirty="0" smtClean="0">
                <a:latin typeface="Arial" pitchFamily="34" charset="0"/>
              </a:rPr>
              <a:t>This simple three step adaptation of an ancient monastic prayer form called </a:t>
            </a:r>
            <a:r>
              <a:rPr lang="en-US" dirty="0" err="1" smtClean="0">
                <a:latin typeface="Arial" pitchFamily="34" charset="0"/>
              </a:rPr>
              <a:t>Lectio</a:t>
            </a:r>
            <a:r>
              <a:rPr lang="en-US" dirty="0" smtClean="0">
                <a:latin typeface="Arial" pitchFamily="34" charset="0"/>
              </a:rPr>
              <a:t> </a:t>
            </a:r>
            <a:r>
              <a:rPr lang="en-US" dirty="0" err="1" smtClean="0">
                <a:latin typeface="Arial" pitchFamily="34" charset="0"/>
              </a:rPr>
              <a:t>Divina</a:t>
            </a:r>
            <a:r>
              <a:rPr lang="en-US" dirty="0" smtClean="0">
                <a:latin typeface="Arial" pitchFamily="34" charset="0"/>
              </a:rPr>
              <a:t> (divine reading) involves reading a short scripture reading three times (preferably a section from one of the upcoming Sunday readings). Each time there is a different response that takes the person deeper into the reading. It is suggested that every person have a bible of the same Catholic translation such as the New American Bible (NAB) which is the translation used at Mass or the New Revised Standard Version (NRSV) . </a:t>
            </a:r>
          </a:p>
          <a:p>
            <a:pPr>
              <a:defRPr/>
            </a:pPr>
            <a:r>
              <a:rPr lang="en-US" b="1" dirty="0" smtClean="0">
                <a:latin typeface="Arial" pitchFamily="34" charset="0"/>
              </a:rPr>
              <a:t>1. Proclaim</a:t>
            </a:r>
            <a:r>
              <a:rPr lang="en-US" dirty="0" smtClean="0">
                <a:latin typeface="Arial" pitchFamily="34" charset="0"/>
              </a:rPr>
              <a:t> the reading – </a:t>
            </a:r>
            <a:r>
              <a:rPr lang="en-US" b="1" dirty="0" smtClean="0">
                <a:latin typeface="Arial" pitchFamily="34" charset="0"/>
              </a:rPr>
              <a:t>Pause</a:t>
            </a:r>
            <a:r>
              <a:rPr lang="en-US" dirty="0" smtClean="0">
                <a:latin typeface="Arial" pitchFamily="34" charset="0"/>
              </a:rPr>
              <a:t> – Invite each person to share </a:t>
            </a:r>
            <a:r>
              <a:rPr lang="en-US" b="1" dirty="0" smtClean="0">
                <a:latin typeface="Arial" pitchFamily="34" charset="0"/>
              </a:rPr>
              <a:t>one word</a:t>
            </a:r>
            <a:r>
              <a:rPr lang="en-US" dirty="0" smtClean="0">
                <a:latin typeface="Arial" pitchFamily="34" charset="0"/>
              </a:rPr>
              <a:t> that speaks to them (no other sharing at this time).</a:t>
            </a:r>
          </a:p>
          <a:p>
            <a:pPr>
              <a:defRPr/>
            </a:pPr>
            <a:r>
              <a:rPr lang="en-US" b="1" dirty="0" smtClean="0">
                <a:latin typeface="Arial" pitchFamily="34" charset="0"/>
              </a:rPr>
              <a:t>2. Proclaim</a:t>
            </a:r>
            <a:r>
              <a:rPr lang="en-US" dirty="0" smtClean="0">
                <a:latin typeface="Arial" pitchFamily="34" charset="0"/>
              </a:rPr>
              <a:t> the reading – </a:t>
            </a:r>
            <a:r>
              <a:rPr lang="en-US" b="1" dirty="0" smtClean="0">
                <a:latin typeface="Arial" pitchFamily="34" charset="0"/>
              </a:rPr>
              <a:t>Pause</a:t>
            </a:r>
            <a:r>
              <a:rPr lang="en-US" dirty="0" smtClean="0">
                <a:latin typeface="Arial" pitchFamily="34" charset="0"/>
              </a:rPr>
              <a:t> – Invite each person to share </a:t>
            </a:r>
            <a:r>
              <a:rPr lang="en-US" b="1" dirty="0" smtClean="0">
                <a:latin typeface="Arial" pitchFamily="34" charset="0"/>
              </a:rPr>
              <a:t>one phrase</a:t>
            </a:r>
            <a:r>
              <a:rPr lang="en-US" dirty="0" smtClean="0">
                <a:latin typeface="Arial" pitchFamily="34" charset="0"/>
              </a:rPr>
              <a:t> that speaks to them (no other sharing at this time). The phrase does not need to include the word from the first step.</a:t>
            </a:r>
          </a:p>
          <a:p>
            <a:pPr>
              <a:defRPr/>
            </a:pPr>
            <a:r>
              <a:rPr lang="en-US" b="1" dirty="0" smtClean="0">
                <a:latin typeface="Arial" pitchFamily="34" charset="0"/>
              </a:rPr>
              <a:t>3. Proclaim</a:t>
            </a:r>
            <a:r>
              <a:rPr lang="en-US" dirty="0" smtClean="0">
                <a:latin typeface="Arial" pitchFamily="34" charset="0"/>
              </a:rPr>
              <a:t> the reading – </a:t>
            </a:r>
            <a:r>
              <a:rPr lang="en-US" b="1" dirty="0" smtClean="0">
                <a:latin typeface="Arial" pitchFamily="34" charset="0"/>
              </a:rPr>
              <a:t>Pause</a:t>
            </a:r>
            <a:r>
              <a:rPr lang="en-US" dirty="0" smtClean="0">
                <a:latin typeface="Arial" pitchFamily="34" charset="0"/>
              </a:rPr>
              <a:t> – Invite each person to share </a:t>
            </a:r>
            <a:r>
              <a:rPr lang="en-US" b="1" dirty="0" smtClean="0">
                <a:latin typeface="Arial" pitchFamily="34" charset="0"/>
              </a:rPr>
              <a:t>what God is saying to them</a:t>
            </a:r>
            <a:r>
              <a:rPr lang="en-US" dirty="0" smtClean="0">
                <a:latin typeface="Arial" pitchFamily="34" charset="0"/>
              </a:rPr>
              <a:t> through this reading. </a:t>
            </a:r>
          </a:p>
          <a:p>
            <a:pPr>
              <a:defRPr/>
            </a:pPr>
            <a:r>
              <a:rPr lang="en-US" dirty="0" smtClean="0">
                <a:latin typeface="Arial" pitchFamily="34" charset="0"/>
              </a:rPr>
              <a:t>Now let’s practice it….</a:t>
            </a:r>
          </a:p>
          <a:p>
            <a:pPr>
              <a:defRPr/>
            </a:pPr>
            <a:r>
              <a:rPr lang="es-ES" b="1" dirty="0">
                <a:solidFill>
                  <a:srgbClr val="FF0000"/>
                </a:solidFill>
                <a:latin typeface="Arial" pitchFamily="34" charset="0"/>
              </a:rPr>
              <a:t>Leyendo y orando con las escrituras en la casa— </a:t>
            </a:r>
            <a:r>
              <a:rPr lang="es-ES" dirty="0">
                <a:solidFill>
                  <a:srgbClr val="FF0000"/>
                </a:solidFill>
                <a:latin typeface="Arial" pitchFamily="34" charset="0"/>
              </a:rPr>
              <a:t>Para leer y compartir las escrituras como familia utilice una simple adaptación de los tres pasos de una antigua oración monástica llamada </a:t>
            </a:r>
            <a:r>
              <a:rPr lang="es-ES" dirty="0" err="1">
                <a:solidFill>
                  <a:srgbClr val="FF0000"/>
                </a:solidFill>
                <a:latin typeface="Arial" pitchFamily="34" charset="0"/>
              </a:rPr>
              <a:t>Lectio</a:t>
            </a:r>
            <a:r>
              <a:rPr lang="es-ES" dirty="0">
                <a:solidFill>
                  <a:srgbClr val="FF0000"/>
                </a:solidFill>
                <a:latin typeface="Arial" pitchFamily="34" charset="0"/>
              </a:rPr>
              <a:t> Divina (lectura divina) que requiere leer tres veces una lectura breve de las escrituras (preferiblemente alguna sección de una de las lecturas del próximo domingo).  Se recomienda que cada miembro de la familia tenga una Biblia (apropiada a su edad) y que sea de la misma editorial (ver la página de recursos).  </a:t>
            </a:r>
          </a:p>
          <a:p>
            <a:pPr>
              <a:defRPr/>
            </a:pPr>
            <a:r>
              <a:rPr lang="es-ES" dirty="0">
                <a:solidFill>
                  <a:srgbClr val="FF0000"/>
                </a:solidFill>
                <a:latin typeface="Arial" pitchFamily="34" charset="0"/>
              </a:rPr>
              <a:t>Los tres pasos son:</a:t>
            </a:r>
          </a:p>
          <a:p>
            <a:pPr marL="220335" indent="-220335">
              <a:buFontTx/>
              <a:buAutoNum type="arabicPeriod"/>
              <a:defRPr/>
            </a:pPr>
            <a:r>
              <a:rPr lang="es-ES" b="1" dirty="0" smtClean="0">
                <a:solidFill>
                  <a:srgbClr val="FF0000"/>
                </a:solidFill>
                <a:latin typeface="Arial" pitchFamily="34" charset="0"/>
              </a:rPr>
              <a:t>Proclamar</a:t>
            </a:r>
            <a:r>
              <a:rPr lang="es-ES" dirty="0" smtClean="0">
                <a:solidFill>
                  <a:srgbClr val="FF0000"/>
                </a:solidFill>
                <a:latin typeface="Arial" pitchFamily="34" charset="0"/>
              </a:rPr>
              <a:t> la lectura – </a:t>
            </a:r>
            <a:r>
              <a:rPr lang="es-ES" b="1" dirty="0" smtClean="0">
                <a:solidFill>
                  <a:srgbClr val="FF0000"/>
                </a:solidFill>
                <a:latin typeface="Arial" pitchFamily="34" charset="0"/>
              </a:rPr>
              <a:t>Pausa</a:t>
            </a:r>
            <a:r>
              <a:rPr lang="es-ES" dirty="0" smtClean="0">
                <a:solidFill>
                  <a:srgbClr val="FF0000"/>
                </a:solidFill>
                <a:latin typeface="Arial" pitchFamily="34" charset="0"/>
              </a:rPr>
              <a:t> – Invitar a cada persona a compartir </a:t>
            </a:r>
            <a:r>
              <a:rPr lang="es-ES" b="1" dirty="0" smtClean="0">
                <a:solidFill>
                  <a:srgbClr val="FF0000"/>
                </a:solidFill>
                <a:latin typeface="Arial" pitchFamily="34" charset="0"/>
              </a:rPr>
              <a:t>una palabra </a:t>
            </a:r>
            <a:r>
              <a:rPr lang="es-ES" dirty="0" smtClean="0">
                <a:solidFill>
                  <a:srgbClr val="FF0000"/>
                </a:solidFill>
                <a:latin typeface="Arial" pitchFamily="34" charset="0"/>
              </a:rPr>
              <a:t>que le haya llegado al corazón (no se compartirá nada más en este momento).</a:t>
            </a:r>
          </a:p>
          <a:p>
            <a:pPr marL="220335" indent="-220335">
              <a:buFontTx/>
              <a:buAutoNum type="arabicPeriod"/>
              <a:defRPr/>
            </a:pPr>
            <a:r>
              <a:rPr lang="es-ES" b="1" dirty="0" smtClean="0">
                <a:solidFill>
                  <a:srgbClr val="FF0000"/>
                </a:solidFill>
                <a:latin typeface="Arial" pitchFamily="34" charset="0"/>
              </a:rPr>
              <a:t>Proclamar </a:t>
            </a:r>
            <a:r>
              <a:rPr lang="es-ES" dirty="0" smtClean="0">
                <a:solidFill>
                  <a:srgbClr val="FF0000"/>
                </a:solidFill>
                <a:latin typeface="Arial" pitchFamily="34" charset="0"/>
              </a:rPr>
              <a:t>la lectura – </a:t>
            </a:r>
            <a:r>
              <a:rPr lang="es-ES" b="1" dirty="0" smtClean="0">
                <a:solidFill>
                  <a:srgbClr val="FF0000"/>
                </a:solidFill>
                <a:latin typeface="Arial" pitchFamily="34" charset="0"/>
              </a:rPr>
              <a:t>Pausa </a:t>
            </a:r>
            <a:r>
              <a:rPr lang="es-ES" dirty="0" smtClean="0">
                <a:solidFill>
                  <a:srgbClr val="FF0000"/>
                </a:solidFill>
                <a:latin typeface="Arial" pitchFamily="34" charset="0"/>
              </a:rPr>
              <a:t>– Invitar a cada persona a compartir </a:t>
            </a:r>
            <a:r>
              <a:rPr lang="es-ES" b="1" dirty="0" smtClean="0">
                <a:solidFill>
                  <a:srgbClr val="FF0000"/>
                </a:solidFill>
                <a:latin typeface="Arial" pitchFamily="34" charset="0"/>
              </a:rPr>
              <a:t>una frase </a:t>
            </a:r>
            <a:r>
              <a:rPr lang="es-ES" dirty="0" smtClean="0">
                <a:solidFill>
                  <a:srgbClr val="FF0000"/>
                </a:solidFill>
                <a:latin typeface="Arial" pitchFamily="34" charset="0"/>
              </a:rPr>
              <a:t>que le haya llegado al corazón (no se compartirá nada más en este momento). No es necesario que la frase incluya la palabra del primer paso.</a:t>
            </a:r>
          </a:p>
          <a:p>
            <a:pPr marL="220335" indent="-220335">
              <a:buFontTx/>
              <a:buAutoNum type="arabicPeriod"/>
              <a:defRPr/>
            </a:pPr>
            <a:r>
              <a:rPr lang="es-ES" b="1" dirty="0" smtClean="0">
                <a:solidFill>
                  <a:srgbClr val="FF0000"/>
                </a:solidFill>
                <a:latin typeface="Arial" pitchFamily="34" charset="0"/>
              </a:rPr>
              <a:t>Proclamar</a:t>
            </a:r>
            <a:r>
              <a:rPr lang="es-ES" dirty="0" smtClean="0">
                <a:solidFill>
                  <a:srgbClr val="FF0000"/>
                </a:solidFill>
                <a:latin typeface="Arial" pitchFamily="34" charset="0"/>
              </a:rPr>
              <a:t> la lectura- </a:t>
            </a:r>
            <a:r>
              <a:rPr lang="es-ES" b="1" dirty="0" smtClean="0">
                <a:solidFill>
                  <a:srgbClr val="FF0000"/>
                </a:solidFill>
                <a:latin typeface="Arial" pitchFamily="34" charset="0"/>
              </a:rPr>
              <a:t>Pausa</a:t>
            </a:r>
            <a:r>
              <a:rPr lang="es-ES" dirty="0" smtClean="0">
                <a:solidFill>
                  <a:srgbClr val="FF0000"/>
                </a:solidFill>
                <a:latin typeface="Arial" pitchFamily="34" charset="0"/>
              </a:rPr>
              <a:t> – Invitar a cada persona a compartir</a:t>
            </a:r>
            <a:r>
              <a:rPr lang="es-ES" b="1" dirty="0" smtClean="0">
                <a:solidFill>
                  <a:srgbClr val="FF0000"/>
                </a:solidFill>
                <a:latin typeface="Arial" pitchFamily="34" charset="0"/>
              </a:rPr>
              <a:t> lo que Dios le está diciendo</a:t>
            </a:r>
            <a:r>
              <a:rPr lang="es-ES" dirty="0" smtClean="0">
                <a:solidFill>
                  <a:srgbClr val="FF0000"/>
                </a:solidFill>
                <a:latin typeface="Arial" pitchFamily="34" charset="0"/>
              </a:rPr>
              <a:t> a él o ella a través de esta lectura.</a:t>
            </a:r>
          </a:p>
          <a:p>
            <a:pPr marL="220335" indent="-220335">
              <a:defRPr/>
            </a:pPr>
            <a:r>
              <a:rPr lang="es-ES" dirty="0" smtClean="0">
                <a:solidFill>
                  <a:srgbClr val="FF0000"/>
                </a:solidFill>
                <a:latin typeface="Arial" pitchFamily="34" charset="0"/>
              </a:rPr>
              <a:t>Ahora, pongámoslo en práctica….</a:t>
            </a:r>
          </a:p>
          <a:p>
            <a:pPr>
              <a:defRPr/>
            </a:pPr>
            <a:endParaRPr lang="es-ES" dirty="0" smtClean="0">
              <a:latin typeface="Arial" pitchFamily="34" charset="0"/>
            </a:endParaRP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CD1BFD53-4495-4BD4-A5A1-B65426351030}" type="slidenum">
              <a:rPr lang="en-US" altLang="en-US" sz="1300">
                <a:solidFill>
                  <a:prstClr val="black"/>
                </a:solidFill>
              </a:rPr>
              <a:pPr>
                <a:spcBef>
                  <a:spcPct val="0"/>
                </a:spcBef>
              </a:pPr>
              <a:t>12</a:t>
            </a:fld>
            <a:endParaRPr lang="en-US" altLang="en-US" sz="1300">
              <a:solidFill>
                <a:prstClr val="black"/>
              </a:solidFill>
            </a:endParaRPr>
          </a:p>
        </p:txBody>
      </p:sp>
      <p:sp>
        <p:nvSpPr>
          <p:cNvPr id="71685"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7168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s-ES" dirty="0">
                <a:solidFill>
                  <a:srgbClr val="FF0000"/>
                </a:solidFill>
                <a:latin typeface="Arial" pitchFamily="34" charset="0"/>
              </a:rPr>
              <a:t>Pasen 10 minutos haciendo una breve forma de la </a:t>
            </a:r>
            <a:r>
              <a:rPr lang="es-ES" i="1" dirty="0">
                <a:solidFill>
                  <a:srgbClr val="FF0000"/>
                </a:solidFill>
                <a:latin typeface="Arial" pitchFamily="34" charset="0"/>
              </a:rPr>
              <a:t>Lectio Divina</a:t>
            </a:r>
            <a:r>
              <a:rPr lang="es-ES" dirty="0">
                <a:solidFill>
                  <a:srgbClr val="FF0000"/>
                </a:solidFill>
                <a:latin typeface="Arial" pitchFamily="34" charset="0"/>
              </a:rPr>
              <a:t>, pidiéndoles a los padres que formen grupos de 3-4 personas y que usen la lectura del 2 Timoteo y usen el proceso mostrado aquí abajo.</a:t>
            </a:r>
          </a:p>
          <a:p>
            <a:pPr marL="232910" indent="-232910">
              <a:buFont typeface="+mj-lt"/>
              <a:buAutoNum type="arabicPeriod"/>
              <a:defRPr/>
            </a:pPr>
            <a:r>
              <a:rPr lang="es-ES" b="1" dirty="0">
                <a:solidFill>
                  <a:srgbClr val="FF0000"/>
                </a:solidFill>
                <a:latin typeface="Arial" pitchFamily="34" charset="0"/>
              </a:rPr>
              <a:t>Proclama</a:t>
            </a:r>
            <a:r>
              <a:rPr lang="es-ES" dirty="0">
                <a:solidFill>
                  <a:srgbClr val="FF0000"/>
                </a:solidFill>
                <a:latin typeface="Arial" pitchFamily="34" charset="0"/>
              </a:rPr>
              <a:t>r la lectura – hacer una </a:t>
            </a:r>
            <a:r>
              <a:rPr lang="es-ES" b="1" dirty="0">
                <a:solidFill>
                  <a:srgbClr val="FF0000"/>
                </a:solidFill>
                <a:latin typeface="Arial" pitchFamily="34" charset="0"/>
              </a:rPr>
              <a:t>pausa</a:t>
            </a:r>
            <a:r>
              <a:rPr lang="es-ES" dirty="0">
                <a:solidFill>
                  <a:srgbClr val="FF0000"/>
                </a:solidFill>
                <a:latin typeface="Arial" pitchFamily="34" charset="0"/>
              </a:rPr>
              <a:t> – invitar a cada persona a compartir </a:t>
            </a:r>
            <a:r>
              <a:rPr lang="es-ES" b="1" dirty="0">
                <a:solidFill>
                  <a:srgbClr val="FF0000"/>
                </a:solidFill>
                <a:latin typeface="Arial" pitchFamily="34" charset="0"/>
              </a:rPr>
              <a:t>una palabra </a:t>
            </a:r>
            <a:r>
              <a:rPr lang="es-ES" dirty="0">
                <a:solidFill>
                  <a:srgbClr val="FF0000"/>
                </a:solidFill>
                <a:latin typeface="Arial" pitchFamily="34" charset="0"/>
              </a:rPr>
              <a:t>que le haya llegado al corazón (no se compartirá  nada más en estos momentos).</a:t>
            </a:r>
          </a:p>
          <a:p>
            <a:pPr marL="232910" indent="-232910">
              <a:buFont typeface="+mj-lt"/>
              <a:buAutoNum type="arabicPeriod"/>
              <a:defRPr/>
            </a:pPr>
            <a:r>
              <a:rPr lang="es-ES" b="1" dirty="0">
                <a:solidFill>
                  <a:srgbClr val="FF0000"/>
                </a:solidFill>
                <a:latin typeface="Arial" pitchFamily="34" charset="0"/>
              </a:rPr>
              <a:t>Proclamar </a:t>
            </a:r>
            <a:r>
              <a:rPr lang="es-ES" dirty="0">
                <a:solidFill>
                  <a:srgbClr val="FF0000"/>
                </a:solidFill>
                <a:latin typeface="Arial" pitchFamily="34" charset="0"/>
              </a:rPr>
              <a:t>la lectura – hacer una </a:t>
            </a:r>
            <a:r>
              <a:rPr lang="es-ES" b="1" dirty="0">
                <a:solidFill>
                  <a:srgbClr val="FF0000"/>
                </a:solidFill>
                <a:latin typeface="Arial" pitchFamily="34" charset="0"/>
              </a:rPr>
              <a:t>pausa</a:t>
            </a:r>
            <a:r>
              <a:rPr lang="es-ES" dirty="0">
                <a:solidFill>
                  <a:srgbClr val="FF0000"/>
                </a:solidFill>
                <a:latin typeface="Arial" pitchFamily="34" charset="0"/>
              </a:rPr>
              <a:t> – invitar a cada persona a compartir </a:t>
            </a:r>
            <a:r>
              <a:rPr lang="es-ES" b="1" dirty="0">
                <a:solidFill>
                  <a:srgbClr val="FF0000"/>
                </a:solidFill>
                <a:latin typeface="Arial" pitchFamily="34" charset="0"/>
              </a:rPr>
              <a:t>una frase </a:t>
            </a:r>
            <a:r>
              <a:rPr lang="es-ES" dirty="0">
                <a:solidFill>
                  <a:srgbClr val="FF0000"/>
                </a:solidFill>
                <a:latin typeface="Arial" pitchFamily="34" charset="0"/>
              </a:rPr>
              <a:t>que le haya llegado al corazón (no se compartirá nada mas en estos momentos). No es necesario que la frase incluya la palabra del primer paso.</a:t>
            </a:r>
          </a:p>
          <a:p>
            <a:pPr marL="232910" indent="-232910">
              <a:buFont typeface="+mj-lt"/>
              <a:buAutoNum type="arabicPeriod"/>
              <a:defRPr/>
            </a:pPr>
            <a:r>
              <a:rPr lang="es-ES" b="1" dirty="0">
                <a:solidFill>
                  <a:srgbClr val="FF0000"/>
                </a:solidFill>
                <a:latin typeface="Arial" pitchFamily="34" charset="0"/>
              </a:rPr>
              <a:t>Proclamar</a:t>
            </a:r>
            <a:r>
              <a:rPr lang="es-ES" dirty="0">
                <a:solidFill>
                  <a:srgbClr val="FF0000"/>
                </a:solidFill>
                <a:latin typeface="Arial" pitchFamily="34" charset="0"/>
              </a:rPr>
              <a:t> la lectura – hacer una </a:t>
            </a:r>
            <a:r>
              <a:rPr lang="es-ES" b="1" dirty="0">
                <a:solidFill>
                  <a:srgbClr val="FF0000"/>
                </a:solidFill>
                <a:latin typeface="Arial" pitchFamily="34" charset="0"/>
              </a:rPr>
              <a:t>pausa</a:t>
            </a:r>
            <a:r>
              <a:rPr lang="es-ES" dirty="0">
                <a:solidFill>
                  <a:srgbClr val="FF0000"/>
                </a:solidFill>
                <a:latin typeface="Arial" pitchFamily="34" charset="0"/>
              </a:rPr>
              <a:t> – invitar a cada persona a compartir </a:t>
            </a:r>
            <a:r>
              <a:rPr lang="es-ES" b="1" dirty="0">
                <a:solidFill>
                  <a:srgbClr val="FF0000"/>
                </a:solidFill>
                <a:latin typeface="Arial" pitchFamily="34" charset="0"/>
              </a:rPr>
              <a:t>lo que Dios les está diciendo </a:t>
            </a:r>
            <a:r>
              <a:rPr lang="es-ES" dirty="0">
                <a:solidFill>
                  <a:srgbClr val="FF0000"/>
                </a:solidFill>
                <a:latin typeface="Arial" pitchFamily="34" charset="0"/>
              </a:rPr>
              <a:t>a ellos través de esta lectura.</a:t>
            </a:r>
          </a:p>
          <a:p>
            <a:pPr eaLnBrk="1" hangingPunct="1">
              <a:defRPr/>
            </a:pPr>
            <a:r>
              <a:rPr lang="es-ES" dirty="0">
                <a:solidFill>
                  <a:srgbClr val="FF0000"/>
                </a:solidFill>
                <a:latin typeface="Arial" pitchFamily="34" charset="0"/>
              </a:rPr>
              <a:t>Luego de terminar, pregúnteles a los padres de familia si esto es algo que ellos harían en casa, después de la cena. Explíquenles que, durante esta presentación, esto es lo que queremos decir cuando hablamos de “compartir la fe”. Esto les dará una experiencia viva a la cual pueden recurrir para no sentirse intimidados al compartir la fe con sus hijos.</a:t>
            </a:r>
          </a:p>
          <a:p>
            <a:pPr marL="224502" indent="-224502">
              <a:buFontTx/>
              <a:buAutoNum type="arabicPeriod"/>
              <a:defRPr/>
            </a:pPr>
            <a:endParaRPr lang="es-ES" dirty="0" smtClean="0">
              <a:solidFill>
                <a:srgbClr val="FF0000"/>
              </a:solidFill>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6FAEFCC5-30F8-412A-B28A-7EAC7FE8BC90}" type="slidenum">
              <a:rPr lang="en-US" smtClean="0"/>
              <a:t>13</a:t>
            </a:fld>
            <a:endParaRPr lang="en-US"/>
          </a:p>
        </p:txBody>
      </p:sp>
    </p:spTree>
    <p:extLst>
      <p:ext uri="{BB962C8B-B14F-4D97-AF65-F5344CB8AC3E}">
        <p14:creationId xmlns:p14="http://schemas.microsoft.com/office/powerpoint/2010/main" val="2748909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8"/>
              </a:spcBef>
              <a:tabLst>
                <a:tab pos="227001" algn="l"/>
                <a:tab pos="1108014" algn="l"/>
                <a:tab pos="1990614" algn="l"/>
                <a:tab pos="2871630" algn="l"/>
                <a:tab pos="3752643" algn="l"/>
                <a:tab pos="4633657" algn="l"/>
                <a:tab pos="5514670" algn="l"/>
                <a:tab pos="6397271" algn="l"/>
                <a:tab pos="7278286" algn="l"/>
                <a:tab pos="8159299" algn="l"/>
                <a:tab pos="9040313" algn="l"/>
                <a:tab pos="9921326" algn="l"/>
              </a:tabLst>
            </a:pPr>
            <a:r>
              <a:rPr lang="en-US" altLang="en-US" sz="1100">
                <a:solidFill>
                  <a:srgbClr val="000000"/>
                </a:solidFill>
                <a:latin typeface="Arial" pitchFamily="34" charset="0"/>
              </a:rPr>
              <a:t>If needed, offer a quick review of the different Catholic bibles. Listed are three of the most popular versions used with families and teens today. Note that there are more versions and more bibles available but that these three are particularly well developed for use in family gatherings and personal prayer and reflection.</a:t>
            </a:r>
          </a:p>
          <a:p>
            <a:pPr>
              <a:spcBef>
                <a:spcPts val="438"/>
              </a:spcBef>
              <a:tabLst>
                <a:tab pos="227001" algn="l"/>
                <a:tab pos="1108014" algn="l"/>
                <a:tab pos="1990614" algn="l"/>
                <a:tab pos="2871630" algn="l"/>
                <a:tab pos="3752643" algn="l"/>
                <a:tab pos="4633657" algn="l"/>
                <a:tab pos="5514670" algn="l"/>
                <a:tab pos="6397271" algn="l"/>
                <a:tab pos="7278286" algn="l"/>
                <a:tab pos="8159299" algn="l"/>
                <a:tab pos="9040313" algn="l"/>
                <a:tab pos="9921326" algn="l"/>
              </a:tabLst>
            </a:pPr>
            <a:r>
              <a:rPr lang="en-US" altLang="en-US" sz="1100">
                <a:solidFill>
                  <a:srgbClr val="000000"/>
                </a:solidFill>
                <a:latin typeface="Arial" pitchFamily="34" charset="0"/>
              </a:rPr>
              <a:t>For specific recommendations on user-friendly bibles for families and teens, have them visit our Family and Parent website.</a:t>
            </a:r>
          </a:p>
          <a:p>
            <a:pPr>
              <a:spcBef>
                <a:spcPts val="438"/>
              </a:spcBef>
              <a:tabLst>
                <a:tab pos="227001" algn="l"/>
                <a:tab pos="1108014" algn="l"/>
                <a:tab pos="1990614" algn="l"/>
                <a:tab pos="2871630" algn="l"/>
                <a:tab pos="3752643" algn="l"/>
                <a:tab pos="4633657" algn="l"/>
                <a:tab pos="5514670" algn="l"/>
                <a:tab pos="6397271" algn="l"/>
                <a:tab pos="7278286" algn="l"/>
                <a:tab pos="8159299" algn="l"/>
                <a:tab pos="9040313" algn="l"/>
                <a:tab pos="9921326" algn="l"/>
              </a:tabLst>
            </a:pPr>
            <a:endParaRPr lang="en-US" altLang="en-US" sz="1100">
              <a:solidFill>
                <a:srgbClr val="000000"/>
              </a:solidFill>
              <a:latin typeface="Arial" pitchFamily="34" charset="0"/>
            </a:endParaRPr>
          </a:p>
          <a:p>
            <a:pPr>
              <a:spcBef>
                <a:spcPts val="438"/>
              </a:spcBef>
              <a:tabLst>
                <a:tab pos="227001" algn="l"/>
                <a:tab pos="1108014" algn="l"/>
                <a:tab pos="1990614" algn="l"/>
                <a:tab pos="2871630" algn="l"/>
                <a:tab pos="3752643" algn="l"/>
                <a:tab pos="4633657" algn="l"/>
                <a:tab pos="5514670" algn="l"/>
                <a:tab pos="6397271" algn="l"/>
                <a:tab pos="7278286" algn="l"/>
                <a:tab pos="8159299" algn="l"/>
                <a:tab pos="9040313" algn="l"/>
                <a:tab pos="9921326" algn="l"/>
              </a:tabLst>
            </a:pPr>
            <a:r>
              <a:rPr lang="es-ES" altLang="en-US" sz="1100">
                <a:solidFill>
                  <a:srgbClr val="FF0000"/>
                </a:solidFill>
                <a:latin typeface="Arial" pitchFamily="34" charset="0"/>
              </a:rPr>
              <a:t>Si fuese necesario, revisen rápidamente las diferentes biblias católicas.</a:t>
            </a:r>
          </a:p>
          <a:p>
            <a:pPr>
              <a:spcBef>
                <a:spcPts val="438"/>
              </a:spcBef>
              <a:tabLst>
                <a:tab pos="227001" algn="l"/>
                <a:tab pos="1108014" algn="l"/>
                <a:tab pos="1990614" algn="l"/>
                <a:tab pos="2871630" algn="l"/>
                <a:tab pos="3752643" algn="l"/>
                <a:tab pos="4633657" algn="l"/>
                <a:tab pos="5514670" algn="l"/>
                <a:tab pos="6397271" algn="l"/>
                <a:tab pos="7278286" algn="l"/>
                <a:tab pos="8159299" algn="l"/>
                <a:tab pos="9040313" algn="l"/>
                <a:tab pos="9921326" algn="l"/>
              </a:tabLst>
            </a:pPr>
            <a:r>
              <a:rPr lang="es-ES" altLang="en-US" sz="1100">
                <a:solidFill>
                  <a:srgbClr val="FF0000"/>
                </a:solidFill>
                <a:latin typeface="Arial" pitchFamily="34" charset="0"/>
              </a:rPr>
              <a:t>Se están mostrado tres de las versiones más populares que usan hoy las familias y los adolescentes. Hay más versiones y más biblias a su disposición pero estas tres son las que mejor elaboradas están para usarse en reuniones familiares y en la oración y reflexión personal.</a:t>
            </a:r>
          </a:p>
          <a:p>
            <a:pPr>
              <a:spcBef>
                <a:spcPts val="438"/>
              </a:spcBef>
              <a:tabLst>
                <a:tab pos="227001" algn="l"/>
                <a:tab pos="1108014" algn="l"/>
                <a:tab pos="1990614" algn="l"/>
                <a:tab pos="2871630" algn="l"/>
                <a:tab pos="3752643" algn="l"/>
                <a:tab pos="4633657" algn="l"/>
                <a:tab pos="5514670" algn="l"/>
                <a:tab pos="6397271" algn="l"/>
                <a:tab pos="7278286" algn="l"/>
                <a:tab pos="8159299" algn="l"/>
                <a:tab pos="9040313" algn="l"/>
                <a:tab pos="9921326" algn="l"/>
              </a:tabLst>
            </a:pPr>
            <a:r>
              <a:rPr lang="es-ES" altLang="en-US" sz="1100">
                <a:solidFill>
                  <a:srgbClr val="FF0000"/>
                </a:solidFill>
                <a:latin typeface="Arial" pitchFamily="34" charset="0"/>
              </a:rPr>
              <a:t>Si alguien desea alguna recomendación específica sobre biblias de fácil uso para las familias y los adolescentes, que visiten nuestro sitio web </a:t>
            </a:r>
            <a:r>
              <a:rPr lang="es-ES" altLang="en-US" sz="1100" i="1">
                <a:solidFill>
                  <a:srgbClr val="FF0000"/>
                </a:solidFill>
                <a:latin typeface="Arial" pitchFamily="34" charset="0"/>
              </a:rPr>
              <a:t>Family and Parent</a:t>
            </a:r>
            <a:r>
              <a:rPr lang="es-ES" altLang="en-US" sz="1100">
                <a:solidFill>
                  <a:srgbClr val="FF0000"/>
                </a:solidFill>
                <a:latin typeface="Arial" pitchFamily="34" charset="0"/>
              </a:rPr>
              <a:t>.</a:t>
            </a:r>
          </a:p>
          <a:p>
            <a:pPr>
              <a:spcBef>
                <a:spcPts val="438"/>
              </a:spcBef>
              <a:tabLst>
                <a:tab pos="227001" algn="l"/>
                <a:tab pos="1108014" algn="l"/>
                <a:tab pos="1990614" algn="l"/>
                <a:tab pos="2871630" algn="l"/>
                <a:tab pos="3752643" algn="l"/>
                <a:tab pos="4633657" algn="l"/>
                <a:tab pos="5514670" algn="l"/>
                <a:tab pos="6397271" algn="l"/>
                <a:tab pos="7278286" algn="l"/>
                <a:tab pos="8159299" algn="l"/>
                <a:tab pos="9040313" algn="l"/>
                <a:tab pos="9921326" algn="l"/>
              </a:tabLst>
            </a:pPr>
            <a:endParaRPr lang="es-ES" altLang="en-US" smtClean="0">
              <a:solidFill>
                <a:srgbClr val="FF0000"/>
              </a:solidFill>
              <a:latin typeface="Arial" pitchFamily="34" charset="0"/>
            </a:endParaRPr>
          </a:p>
          <a:p>
            <a:pPr>
              <a:tabLst>
                <a:tab pos="227001" algn="l"/>
                <a:tab pos="1108014" algn="l"/>
                <a:tab pos="1990614" algn="l"/>
                <a:tab pos="2871630" algn="l"/>
                <a:tab pos="3752643" algn="l"/>
                <a:tab pos="4633657" algn="l"/>
                <a:tab pos="5514670" algn="l"/>
                <a:tab pos="6397271" algn="l"/>
                <a:tab pos="7278286" algn="l"/>
                <a:tab pos="8159299" algn="l"/>
                <a:tab pos="9040313" algn="l"/>
                <a:tab pos="9921326" algn="l"/>
              </a:tabLst>
            </a:pPr>
            <a:endParaRPr lang="en-US" altLang="en-US" smtClean="0">
              <a:latin typeface="Arial" pitchFamily="34" charset="0"/>
            </a:endParaRPr>
          </a:p>
        </p:txBody>
      </p:sp>
      <p:sp>
        <p:nvSpPr>
          <p:cNvPr id="757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Sesión B: Viviendo y compartiendo su fe</a:t>
            </a:r>
            <a:endParaRPr lang="en-US" altLang="en-US">
              <a:solidFill>
                <a:prstClr val="black"/>
              </a:solidFill>
            </a:endParaRPr>
          </a:p>
        </p:txBody>
      </p:sp>
      <p:sp>
        <p:nvSpPr>
          <p:cNvPr id="7578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
        <p:nvSpPr>
          <p:cNvPr id="757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7BBBE91-F049-4FBE-9348-923AADC8955A}" type="slidenum">
              <a:rPr lang="en-US" altLang="en-US">
                <a:solidFill>
                  <a:prstClr val="black"/>
                </a:solidFill>
              </a:rPr>
              <a:pPr/>
              <a:t>14</a:t>
            </a:fld>
            <a:endParaRPr lang="en-US"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865313" y="381000"/>
            <a:ext cx="3621087" cy="2714625"/>
          </a:xfrm>
          <a:ln/>
        </p:spPr>
      </p:sp>
      <p:sp>
        <p:nvSpPr>
          <p:cNvPr id="3" name="Notes Placeholder 2"/>
          <p:cNvSpPr>
            <a:spLocks noGrp="1"/>
          </p:cNvSpPr>
          <p:nvPr>
            <p:ph type="body" idx="1"/>
          </p:nvPr>
        </p:nvSpPr>
        <p:spPr>
          <a:xfrm>
            <a:off x="467360" y="3276600"/>
            <a:ext cx="6238240" cy="5791200"/>
          </a:xfrm>
        </p:spPr>
        <p:txBody>
          <a:bodyPr/>
          <a:lstStyle/>
          <a:p>
            <a:pPr marL="220335" indent="-220335">
              <a:defRPr/>
            </a:pPr>
            <a:r>
              <a:rPr lang="es-ES" sz="1000" dirty="0"/>
              <a:t>Ofrézcales un BREVE ejemplo de cada una de éstas e invite a los padres a compartir entre ellos sus “mejores prácticas” si es que están realizando alguna de éstas en casa.</a:t>
            </a:r>
          </a:p>
          <a:p>
            <a:pPr>
              <a:defRPr/>
            </a:pPr>
            <a:r>
              <a:rPr lang="es-ES" sz="1000" dirty="0"/>
              <a:t>     La información de aquí abajo proviene del libro de recursos FFF que cada familia deberá tener….</a:t>
            </a:r>
          </a:p>
          <a:p>
            <a:pPr>
              <a:defRPr/>
            </a:pPr>
            <a:r>
              <a:rPr lang="es-ES" sz="1000" dirty="0"/>
              <a:t>NOTA: Ésta puede ser una oportunidad para concientizar a la audiencia sobre la manera en la que pueden ayudar en casa, a los vecinos y a su comunidad en general—a nosotros los católicos se nos conoce por vivir nuestra fe mediante acciones de servicio y justicia.</a:t>
            </a:r>
          </a:p>
          <a:p>
            <a:pPr>
              <a:defRPr/>
            </a:pPr>
            <a:r>
              <a:rPr lang="es-ES" sz="1000" b="1" dirty="0"/>
              <a:t>Obras de caridad y misericordia</a:t>
            </a:r>
          </a:p>
          <a:p>
            <a:pPr>
              <a:defRPr/>
            </a:pPr>
            <a:r>
              <a:rPr lang="es-ES" sz="1000" dirty="0"/>
              <a:t>Hay muchas necesidades tanto dentro de la parroquia, como en la comunidad en general y nuestra fe nos pide que demos de comer al hambriento, refugio y vestir al que no tiene hogar, visitar a los enfermos y a los que están en prisión y cuidar a los marginados.  Busque las oportunidades para realizar estas obras de caridad y misericordia tanto individualmente como en familia en su vecindario, Iglesia u otra organización.  Estas obras de gran generosidad muestran una fe viva y un discipulado activo.</a:t>
            </a:r>
          </a:p>
          <a:p>
            <a:pPr>
              <a:defRPr/>
            </a:pPr>
            <a:r>
              <a:rPr lang="es-ES" sz="1000" b="1" dirty="0"/>
              <a:t>Busque el participar en un ministerio como familia- </a:t>
            </a:r>
            <a:r>
              <a:rPr lang="es-ES" sz="1000" dirty="0"/>
              <a:t>Es de esperar que cada miembro de la familia participe en algún ministerio en la parroquia, con la esperanza que algún otro miembro de la familia sirva en ese mismo ministerio.  Por ejemplo, mamá e hija pueden servir como lectoras, padre e hijo pueden servir como catequistas o toda la familia puede servir como ministros de hospitalidad.  Reflexione sobre los dones que tiene cada persona en su familia y ayúdeles a discernir acerca del mejor lugar donde pueden utilizar esos dones para la vida y la misión de la comunidad parroquial.</a:t>
            </a:r>
          </a:p>
          <a:p>
            <a:pPr>
              <a:defRPr/>
            </a:pPr>
            <a:r>
              <a:rPr lang="es-ES" sz="1000" b="1" dirty="0"/>
              <a:t>Salga fuera de la parroquia a servir— </a:t>
            </a:r>
            <a:r>
              <a:rPr lang="es-ES" sz="1000" dirty="0"/>
              <a:t>Busque oportunidades de trabajar juntos como familia en servicios comunitarios, como asistir y alimentar a los desamparados, donar ropa o artículos del hogar a las familias necesitadas o visitar y ayudar algún vecino de la tercera edad.</a:t>
            </a:r>
          </a:p>
          <a:p>
            <a:pPr>
              <a:defRPr/>
            </a:pPr>
            <a:r>
              <a:rPr lang="es-ES" sz="1000" b="1" dirty="0"/>
              <a:t>Concientice el sufrimiento, las pérdidas y la muerte— </a:t>
            </a:r>
            <a:r>
              <a:rPr lang="es-ES" sz="1000" dirty="0"/>
              <a:t>Así como Jesús experimentó la vida, la muerte y la resurrección, así también nosotros temeos que estar conscientes de este ciclo de la vida.  Cuando negamos el dolor, las luchas, la decepción y las pérdidas privamos a nuestros hijos de lecciones acerca del amor, del sufrimiento, del significado de la vida y de la muerte. Visite la tumba de algún familiar o asistan como familia a un funeral y permita que en estos momentos surjan conversaciones sobre la vida, la muerte, la resurrección y la vida eterna.  Esto viene siendo la base de nuestra fe católica.</a:t>
            </a:r>
          </a:p>
          <a:p>
            <a:pPr>
              <a:defRPr/>
            </a:pPr>
            <a:r>
              <a:rPr lang="es-ES" sz="1000" b="1" dirty="0"/>
              <a:t>Enseñe la diferencia entre los deseos y las necesidades– </a:t>
            </a:r>
            <a:r>
              <a:rPr lang="es-ES" sz="1000" dirty="0"/>
              <a:t>Tenga cuidado de no darles muchas cosas materiales a sus hijos.  Estas pueden acabar con la iniciativa y crear expectativas que conducen al egoísmo. Trabajen como familia para discernir si algo es un "deseo" o una "necesidad", y cuando ya sepan distinguir entre estas dos, pregúntense, si conseguirlo o no haría una diferencia en la persona o en la familia.  Antes de conseguir o comprar alguno artículo haga que los miembros de la familia se fijen bien dentro de la casa para ver si pueden deshacerse del artículo que van a  sustituir y este deberá ser donado para así aprender a valora las cosas materiales.</a:t>
            </a:r>
          </a:p>
          <a:p>
            <a:pPr>
              <a:defRPr/>
            </a:pPr>
            <a:r>
              <a:rPr lang="es-ES" sz="1000" b="1" dirty="0"/>
              <a:t>Utilice una perspectiva católica en sus conversaciones en familia— </a:t>
            </a:r>
            <a:r>
              <a:rPr lang="es-ES" sz="1000" dirty="0"/>
              <a:t>Cuando converse sobre algún acontecimiento actual y alguna decisión difícil tenga presente la perspectiva de nuestra fe y los valores católicos.  Para tratar a los demás como queremos ser tratados, para perdonar generosamente, para defender la vida desde del vientre hasta la tumba, para tomar en cuenta el interés que debemos mostrar hacia los pobres, los marginados y los oprimidos y para tratar a todos como hermanos y hermanas en todo el mundo con respeto y dignidad, estos son los lentes importantes que debemos utilizar y nombrar cuando tengamos conversaciones en familia o nos pongamos a resolver problemas familiares.</a:t>
            </a:r>
          </a:p>
          <a:p>
            <a:pPr>
              <a:defRPr/>
            </a:pPr>
            <a:endParaRPr lang="es-ES" sz="900" dirty="0">
              <a:solidFill>
                <a:srgbClr val="FF0000"/>
              </a:solidFill>
            </a:endParaRPr>
          </a:p>
          <a:p>
            <a:pPr>
              <a:defRPr/>
            </a:pPr>
            <a:endParaRPr lang="en-US" sz="900" dirty="0">
              <a:ea typeface="MS PGothic" pitchFamily="34" charset="-128"/>
            </a:endParaRPr>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Sesión B: Viviendo y compartiendo su fe</a:t>
            </a:r>
            <a:endParaRPr lang="en-US" altLang="en-US">
              <a:solidFill>
                <a:prstClr val="black"/>
              </a:solidFill>
            </a:endParaRPr>
          </a:p>
        </p:txBody>
      </p:sp>
      <p:sp>
        <p:nvSpPr>
          <p:cNvPr id="7782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
        <p:nvSpPr>
          <p:cNvPr id="778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25104BC-5833-49EB-BD82-D22C89209BF4}" type="slidenum">
              <a:rPr lang="en-US" altLang="en-US">
                <a:solidFill>
                  <a:prstClr val="black"/>
                </a:solidFill>
              </a:rPr>
              <a:pPr/>
              <a:t>15</a:t>
            </a:fld>
            <a:endParaRPr lang="en-US"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222375" y="295275"/>
            <a:ext cx="3835400" cy="2876550"/>
          </a:xfrm>
          <a:ln/>
        </p:spPr>
      </p:sp>
      <p:sp>
        <p:nvSpPr>
          <p:cNvPr id="79875" name="Notes Placeholder 2"/>
          <p:cNvSpPr>
            <a:spLocks noGrp="1"/>
          </p:cNvSpPr>
          <p:nvPr>
            <p:ph type="body" idx="1"/>
          </p:nvPr>
        </p:nvSpPr>
        <p:spPr>
          <a:xfrm>
            <a:off x="467360" y="3246438"/>
            <a:ext cx="6250940" cy="5507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5413"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000" dirty="0">
                <a:solidFill>
                  <a:srgbClr val="000000"/>
                </a:solidFill>
                <a:latin typeface="Arial" pitchFamily="34" charset="0"/>
              </a:rPr>
              <a:t>Bottom line to growing in faith as a family is to Get Involved connecting your faith with the life of the parish and the larger community (Refer to Gallup Research which says “Belonging Leads to Believing”)</a:t>
            </a:r>
          </a:p>
          <a:p>
            <a:pPr marL="225413"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000" dirty="0">
                <a:solidFill>
                  <a:srgbClr val="000000"/>
                </a:solidFill>
                <a:latin typeface="Arial" pitchFamily="34" charset="0"/>
              </a:rPr>
              <a:t>Highlight three levels of living out faith, each one taking you into a deeper engagement with the faith community and in sharing your faith with others.</a:t>
            </a:r>
          </a:p>
          <a:p>
            <a:pPr marL="682587" lvl="1"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000" dirty="0">
                <a:solidFill>
                  <a:srgbClr val="000000"/>
                </a:solidFill>
                <a:latin typeface="Arial" pitchFamily="34" charset="0"/>
              </a:rPr>
              <a:t>Presence</a:t>
            </a:r>
          </a:p>
          <a:p>
            <a:pPr marL="682587" lvl="1"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000" dirty="0">
                <a:solidFill>
                  <a:srgbClr val="000000"/>
                </a:solidFill>
                <a:latin typeface="Arial" pitchFamily="34" charset="0"/>
              </a:rPr>
              <a:t>Involvement</a:t>
            </a:r>
          </a:p>
          <a:p>
            <a:pPr marL="682587" lvl="1"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000" dirty="0">
                <a:solidFill>
                  <a:srgbClr val="000000"/>
                </a:solidFill>
                <a:latin typeface="Arial" pitchFamily="34" charset="0"/>
              </a:rPr>
              <a:t>Leadership</a:t>
            </a:r>
          </a:p>
          <a:p>
            <a:pPr marL="225413"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000" dirty="0">
                <a:solidFill>
                  <a:srgbClr val="000000"/>
                </a:solidFill>
                <a:latin typeface="Arial" pitchFamily="34" charset="0"/>
              </a:rPr>
              <a:t>Start at the level you are most comfortable and work your way to deeper engagement as you grow in your own faith.</a:t>
            </a:r>
          </a:p>
          <a:p>
            <a:pPr marL="225413"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000" dirty="0">
                <a:solidFill>
                  <a:srgbClr val="000000"/>
                </a:solidFill>
                <a:latin typeface="Arial" pitchFamily="34" charset="0"/>
              </a:rPr>
              <a:t>Highlight any opportunities at the parish where parent and teen can serve together and be sure to have the </a:t>
            </a:r>
            <a:r>
              <a:rPr lang="en-US" altLang="en-US" sz="1000" dirty="0">
                <a:latin typeface="Arial" pitchFamily="34" charset="0"/>
              </a:rPr>
              <a:t>contact info and process they need to go through to get involved. </a:t>
            </a:r>
          </a:p>
          <a:p>
            <a:pPr marL="225413" indent="-225413">
              <a:spcBef>
                <a:spcPts val="438"/>
              </a:spcBef>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n-US" altLang="en-US" sz="1000" dirty="0">
                <a:latin typeface="Arial" pitchFamily="34" charset="0"/>
              </a:rPr>
              <a:t>NOTE: Families are to be encouraged to do what they can and not necessarily try everything at once. This slide illustrates what active involvement could look like and where it leads to connecting faith with life.</a:t>
            </a:r>
            <a:endParaRPr lang="es-ES" altLang="en-US" sz="1000" dirty="0">
              <a:solidFill>
                <a:srgbClr val="0047FF"/>
              </a:solidFill>
              <a:latin typeface="Arial" pitchFamily="34" charset="0"/>
            </a:endParaRPr>
          </a:p>
          <a:p>
            <a:pPr marL="225413" indent="-225413">
              <a:spcBef>
                <a:spcPts val="438"/>
              </a:spcBef>
              <a:buFontTx/>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s-ES" altLang="en-US" sz="1000" dirty="0">
                <a:solidFill>
                  <a:srgbClr val="FF0000"/>
                </a:solidFill>
                <a:latin typeface="Arial" pitchFamily="34" charset="0"/>
              </a:rPr>
              <a:t>Lo fundamental para crecer en la fe como familia es comprometerse a conectar su fe con la vida de la parroquia y de la comunidad que les rodea (Referirse a los estudios de investigación Gallup que dice que “el pertenecer nos lleva a creer”).</a:t>
            </a:r>
          </a:p>
          <a:p>
            <a:pPr marL="225413" indent="-225413">
              <a:spcBef>
                <a:spcPts val="438"/>
              </a:spcBef>
              <a:buFontTx/>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s-ES" altLang="en-US" sz="1000" dirty="0">
                <a:solidFill>
                  <a:srgbClr val="FF0000"/>
                </a:solidFill>
                <a:latin typeface="Arial" pitchFamily="34" charset="0"/>
              </a:rPr>
              <a:t>Debemos destacar que hay tres niveles para vivir la fe y cada uno de ellos nos lleva a un compromiso más profundo con la comunidad de fe y a compartir nuestra fe con los demás. </a:t>
            </a:r>
          </a:p>
          <a:p>
            <a:pPr marL="682587" lvl="1"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s-ES" altLang="en-US" sz="1000" dirty="0">
                <a:solidFill>
                  <a:srgbClr val="FF0000"/>
                </a:solidFill>
                <a:latin typeface="Arial" pitchFamily="34" charset="0"/>
              </a:rPr>
              <a:t>Presencia</a:t>
            </a:r>
          </a:p>
          <a:p>
            <a:pPr marL="682587" lvl="1"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s-ES" altLang="en-US" sz="1000" dirty="0">
                <a:solidFill>
                  <a:srgbClr val="FF0000"/>
                </a:solidFill>
                <a:latin typeface="Arial" pitchFamily="34" charset="0"/>
              </a:rPr>
              <a:t>Participación</a:t>
            </a:r>
          </a:p>
          <a:p>
            <a:pPr marL="682587" lvl="1"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s-ES" altLang="en-US" sz="1000" dirty="0">
                <a:solidFill>
                  <a:srgbClr val="FF0000"/>
                </a:solidFill>
                <a:latin typeface="Arial" pitchFamily="34" charset="0"/>
              </a:rPr>
              <a:t>Liderazgo</a:t>
            </a:r>
          </a:p>
          <a:p>
            <a:pPr marL="225413"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s-ES" altLang="en-US" sz="1000" dirty="0">
                <a:solidFill>
                  <a:srgbClr val="FF0000"/>
                </a:solidFill>
                <a:latin typeface="Arial" pitchFamily="34" charset="0"/>
              </a:rPr>
              <a:t>Empiecen en el nivel que les sea más cómodo a ustedes y sigan avanzando comprometiéndose mientras van creciendo en su fe.</a:t>
            </a:r>
          </a:p>
          <a:p>
            <a:pPr marL="225413" indent="-225413">
              <a:spcBef>
                <a:spcPts val="438"/>
              </a:spcBef>
              <a:buFont typeface="Times New Roman" pitchFamily="18" charset="0"/>
              <a:buAutoNum type="arabicPeriod"/>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s-ES" altLang="en-US" sz="1000" dirty="0">
                <a:solidFill>
                  <a:srgbClr val="FF0000"/>
                </a:solidFill>
                <a:latin typeface="Arial" pitchFamily="34" charset="0"/>
              </a:rPr>
              <a:t>Destaquen aquellas oportunidades dentro de la parroquia en las cuales los padres y los adolescentes pudiesen servir juntos y asegúrense de conseguir la información de la persona contacto y el proceso que ellos deben seguir para involucrarse más.</a:t>
            </a:r>
          </a:p>
          <a:p>
            <a:pPr marL="225413" indent="-225413">
              <a:spcBef>
                <a:spcPts val="438"/>
              </a:spcBef>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r>
              <a:rPr lang="es-ES" altLang="en-US" sz="1000" b="1" dirty="0">
                <a:solidFill>
                  <a:srgbClr val="FF0000"/>
                </a:solidFill>
                <a:latin typeface="Arial" pitchFamily="34" charset="0"/>
              </a:rPr>
              <a:t>NOTA</a:t>
            </a:r>
            <a:r>
              <a:rPr lang="es-ES" altLang="en-US" sz="1000" dirty="0">
                <a:solidFill>
                  <a:srgbClr val="FF0000"/>
                </a:solidFill>
                <a:latin typeface="Arial" pitchFamily="34" charset="0"/>
              </a:rPr>
              <a:t>: Se debe animar a las familias a hacer sólo lo que puedan y no necesariamente tratar de hacer todo a la misma vez. Esta diapositiva ilustra la manera de participar y cómo nos lleva a conectar la fe con la vida.</a:t>
            </a:r>
          </a:p>
          <a:p>
            <a:pPr marL="225413" indent="-225413">
              <a:spcBef>
                <a:spcPts val="438"/>
              </a:spcBef>
              <a:tabLst>
                <a:tab pos="225413" algn="l"/>
                <a:tab pos="1106427" algn="l"/>
                <a:tab pos="1989028" algn="l"/>
                <a:tab pos="2870041" algn="l"/>
                <a:tab pos="3751055" algn="l"/>
                <a:tab pos="4632069" algn="l"/>
                <a:tab pos="5513083" algn="l"/>
                <a:tab pos="6395684" algn="l"/>
                <a:tab pos="7276697" algn="l"/>
                <a:tab pos="8157711" algn="l"/>
                <a:tab pos="9038725" algn="l"/>
                <a:tab pos="9919740" algn="l"/>
              </a:tabLst>
            </a:pPr>
            <a:endParaRPr lang="en-US" altLang="en-US" sz="1000" dirty="0">
              <a:solidFill>
                <a:srgbClr val="0047FF"/>
              </a:solidFill>
              <a:latin typeface="Arial" pitchFamily="34" charset="0"/>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BD04D353-207F-4FA9-89B1-A6423E14E28A}" type="slidenum">
              <a:rPr lang="en-US" altLang="en-US" sz="1300">
                <a:solidFill>
                  <a:prstClr val="black"/>
                </a:solidFill>
              </a:rPr>
              <a:pPr>
                <a:spcBef>
                  <a:spcPct val="0"/>
                </a:spcBef>
              </a:pPr>
              <a:t>16</a:t>
            </a:fld>
            <a:endParaRPr lang="en-US" altLang="en-US" sz="1300">
              <a:solidFill>
                <a:prstClr val="black"/>
              </a:solidFill>
            </a:endParaRPr>
          </a:p>
        </p:txBody>
      </p:sp>
      <p:sp>
        <p:nvSpPr>
          <p:cNvPr id="79877"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7987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ln/>
        </p:spPr>
        <p:txBody>
          <a:bodyPr/>
          <a:lstStyle/>
          <a:p>
            <a:pPr marL="226455" indent="-226455">
              <a:buFontTx/>
              <a:buChar char="•"/>
              <a:defRPr/>
            </a:pPr>
            <a:r>
              <a:rPr lang="en-US" sz="1100" dirty="0">
                <a:latin typeface="Arial" pitchFamily="34" charset="0"/>
              </a:rPr>
              <a:t>This is an overview of the NFCYM’s Parent and Family page which is being updated regularly as a resource specifically for parents.</a:t>
            </a:r>
          </a:p>
          <a:p>
            <a:pPr marL="226455" indent="-226455">
              <a:buFontTx/>
              <a:buChar char="•"/>
              <a:defRPr/>
            </a:pPr>
            <a:r>
              <a:rPr lang="en-US" sz="1100" dirty="0">
                <a:latin typeface="Arial" pitchFamily="34" charset="0"/>
              </a:rPr>
              <a:t>If parents have not completed a Parent to Parish Response form, please allow them time to do so now so they can turn it in prior to leaving.</a:t>
            </a:r>
          </a:p>
          <a:p>
            <a:pPr eaLnBrk="1" hangingPunct="1">
              <a:defRPr/>
            </a:pPr>
            <a:endParaRPr lang="en-US" sz="1100" dirty="0">
              <a:latin typeface="Arial" pitchFamily="34" charset="0"/>
            </a:endParaRPr>
          </a:p>
          <a:p>
            <a:pPr marL="226455" indent="-226455">
              <a:buFontTx/>
              <a:buChar char="•"/>
              <a:defRPr/>
            </a:pPr>
            <a:r>
              <a:rPr lang="es-ES" sz="1100" dirty="0">
                <a:solidFill>
                  <a:srgbClr val="FF0000"/>
                </a:solidFill>
                <a:latin typeface="Arial" pitchFamily="34" charset="0"/>
              </a:rPr>
              <a:t>Esta es una visión general del sitio web de NFCYM dirigida a los padres de familia; las páginas se actualizan periódicamente y sirven de recurso, específicamente, a los padres de familia. </a:t>
            </a:r>
          </a:p>
          <a:p>
            <a:pPr marL="226455" indent="-226455">
              <a:buFontTx/>
              <a:buChar char="•"/>
              <a:defRPr/>
            </a:pPr>
            <a:r>
              <a:rPr lang="es-ES" sz="1100" dirty="0">
                <a:solidFill>
                  <a:srgbClr val="FF0000"/>
                </a:solidFill>
                <a:latin typeface="Arial" pitchFamily="34" charset="0"/>
              </a:rPr>
              <a:t>Si los padres de familia aún no han llenado la hoja de información para la parroquia, por favor, deles tiempo para que lo hagan ahora y las puedan entregar antes de salir.</a:t>
            </a:r>
          </a:p>
          <a:p>
            <a:pPr eaLnBrk="1" hangingPunct="1">
              <a:defRPr/>
            </a:pPr>
            <a:endParaRPr lang="en-US" sz="1500" dirty="0">
              <a:latin typeface="Arial" pitchFamily="34" charset="0"/>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C51265BE-F68F-478B-9E30-39A4A7133164}" type="slidenum">
              <a:rPr lang="en-US" altLang="en-US" sz="1300">
                <a:solidFill>
                  <a:prstClr val="black"/>
                </a:solidFill>
              </a:rPr>
              <a:pPr>
                <a:spcBef>
                  <a:spcPct val="0"/>
                </a:spcBef>
              </a:pPr>
              <a:t>17</a:t>
            </a:fld>
            <a:endParaRPr lang="en-US" altLang="en-US" sz="1300">
              <a:solidFill>
                <a:prstClr val="black"/>
              </a:solidFill>
            </a:endParaRPr>
          </a:p>
        </p:txBody>
      </p:sp>
      <p:sp>
        <p:nvSpPr>
          <p:cNvPr id="81925"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8192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884363" y="295275"/>
            <a:ext cx="2809875" cy="2106613"/>
          </a:xfrm>
          <a:ln/>
        </p:spPr>
      </p:sp>
      <p:sp>
        <p:nvSpPr>
          <p:cNvPr id="92163" name="Notes Placeholder 2"/>
          <p:cNvSpPr>
            <a:spLocks noGrp="1"/>
          </p:cNvSpPr>
          <p:nvPr>
            <p:ph type="body" idx="1"/>
          </p:nvPr>
        </p:nvSpPr>
        <p:spPr>
          <a:xfrm>
            <a:off x="467360" y="2360614"/>
            <a:ext cx="6250940" cy="6707187"/>
          </a:xfrm>
          <a:ln/>
        </p:spPr>
        <p:txBody>
          <a:bodyPr/>
          <a:lstStyle/>
          <a:p>
            <a:pPr>
              <a:lnSpc>
                <a:spcPct val="90000"/>
              </a:lnSpc>
              <a:defRPr/>
            </a:pPr>
            <a:r>
              <a:rPr lang="en-US" sz="900" b="1" dirty="0">
                <a:latin typeface="Arial" pitchFamily="34" charset="0"/>
              </a:rPr>
              <a:t>IF time allows, use this information to do an ending summary of the critical findings from the NSYR research covered in the first session.  </a:t>
            </a:r>
          </a:p>
          <a:p>
            <a:pPr>
              <a:lnSpc>
                <a:spcPct val="90000"/>
              </a:lnSpc>
              <a:defRPr/>
            </a:pPr>
            <a:r>
              <a:rPr lang="en-US" sz="900" b="1" dirty="0">
                <a:latin typeface="Arial" pitchFamily="34" charset="0"/>
              </a:rPr>
              <a:t>If time is running out, SKIP THIS SLIDE AND CONCLUDE WITH A PRAYER FROM THE FAMILY FAITH RESOURCE BOOKLET.</a:t>
            </a:r>
          </a:p>
          <a:p>
            <a:pPr>
              <a:lnSpc>
                <a:spcPct val="90000"/>
              </a:lnSpc>
              <a:defRPr/>
            </a:pPr>
            <a:endParaRPr lang="en-US" sz="900" b="1" dirty="0">
              <a:latin typeface="Arial" pitchFamily="34" charset="0"/>
            </a:endParaRPr>
          </a:p>
          <a:p>
            <a:pPr>
              <a:lnSpc>
                <a:spcPct val="90000"/>
              </a:lnSpc>
              <a:defRPr/>
            </a:pPr>
            <a:r>
              <a:rPr lang="en-US" sz="900" b="1" dirty="0">
                <a:latin typeface="Arial" pitchFamily="34" charset="0"/>
              </a:rPr>
              <a:t>From the NSYR and Souls in Transition Research,  There are 5 Critical Implications for All We’ve Talked About…</a:t>
            </a:r>
          </a:p>
          <a:p>
            <a:pPr marL="220335" indent="-220335">
              <a:lnSpc>
                <a:spcPct val="90000"/>
              </a:lnSpc>
              <a:buFontTx/>
              <a:buAutoNum type="arabicPeriod"/>
              <a:defRPr/>
            </a:pPr>
            <a:r>
              <a:rPr lang="en-US" sz="900" b="1" dirty="0">
                <a:latin typeface="Arial" pitchFamily="34" charset="0"/>
              </a:rPr>
              <a:t>First Decade Focus:  </a:t>
            </a:r>
            <a:r>
              <a:rPr lang="en-US" sz="900" dirty="0">
                <a:latin typeface="Arial" pitchFamily="34" charset="0"/>
              </a:rPr>
              <a:t>The foundation of a life of faith is laid (or not) during the first decade of life. Conclusion:  Ministry with young parents and families must be a top priority, equipping them to do what only </a:t>
            </a:r>
            <a:r>
              <a:rPr lang="en-US" sz="900" u="sng" dirty="0">
                <a:latin typeface="Arial" pitchFamily="34" charset="0"/>
              </a:rPr>
              <a:t>they</a:t>
            </a:r>
            <a:r>
              <a:rPr lang="en-US" sz="900" dirty="0">
                <a:latin typeface="Arial" pitchFamily="34" charset="0"/>
              </a:rPr>
              <a:t> have the power to do: shape their children firmly in faith, prayer and church.</a:t>
            </a:r>
          </a:p>
          <a:p>
            <a:pPr>
              <a:lnSpc>
                <a:spcPct val="90000"/>
              </a:lnSpc>
              <a:defRPr/>
            </a:pPr>
            <a:r>
              <a:rPr lang="en-US" sz="900" b="1" dirty="0">
                <a:latin typeface="Arial" pitchFamily="34" charset="0"/>
              </a:rPr>
              <a:t>2. High-Impact Parents: </a:t>
            </a:r>
            <a:r>
              <a:rPr lang="en-US" sz="900" dirty="0">
                <a:latin typeface="Arial" pitchFamily="34" charset="0"/>
              </a:rPr>
              <a:t>Those parents who are living their faith “out loud,” modeling it, talking about it, loving it and doing so generously, genuinely and wholeheartedly instill faith in their kids. Conclusion:  We not only need to equip parents to share faith with their children, we need to help them find fire for their own faith, prayer and spirituality.</a:t>
            </a:r>
          </a:p>
          <a:p>
            <a:pPr marL="220335" indent="-220335">
              <a:lnSpc>
                <a:spcPct val="90000"/>
              </a:lnSpc>
              <a:buFontTx/>
              <a:buAutoNum type="arabicPeriod" startAt="3"/>
              <a:defRPr/>
            </a:pPr>
            <a:r>
              <a:rPr lang="en-US" sz="900" b="1" dirty="0">
                <a:latin typeface="Arial" pitchFamily="34" charset="0"/>
              </a:rPr>
              <a:t>Powerful Prayer:  </a:t>
            </a:r>
            <a:r>
              <a:rPr lang="en-US" sz="900" dirty="0">
                <a:latin typeface="Arial" pitchFamily="34" charset="0"/>
              </a:rPr>
              <a:t>An active personal relationship with God in prayer is key to kids sticking with their faith into their twenties.  Conclusion:  Provide powerful prayer experiences and help young people learn the habits and skills of regular, frequent personal prayer.</a:t>
            </a:r>
          </a:p>
          <a:p>
            <a:pPr>
              <a:lnSpc>
                <a:spcPct val="90000"/>
              </a:lnSpc>
              <a:defRPr/>
            </a:pPr>
            <a:r>
              <a:rPr lang="en-US" sz="900" b="1" dirty="0">
                <a:latin typeface="Arial" pitchFamily="34" charset="0"/>
              </a:rPr>
              <a:t>4. </a:t>
            </a:r>
            <a:r>
              <a:rPr lang="en-US" sz="900" dirty="0">
                <a:latin typeface="Arial" pitchFamily="34" charset="0"/>
              </a:rPr>
              <a:t> </a:t>
            </a:r>
            <a:r>
              <a:rPr lang="en-US" sz="900" b="1" dirty="0">
                <a:latin typeface="Arial" pitchFamily="34" charset="0"/>
              </a:rPr>
              <a:t>Faith AND Religion:  </a:t>
            </a:r>
            <a:r>
              <a:rPr lang="en-US" sz="900" dirty="0">
                <a:latin typeface="Arial" pitchFamily="34" charset="0"/>
              </a:rPr>
              <a:t>The research makes clear that without active religious involvement, faith fades away. Conclusion:  Make sure that faith is a strong, family priority, certainly at home but also at church.  That means not only participation in Sunday Mass, but also lots of other church-based opportunities so that faith and religion become an indispensable part of their lives.</a:t>
            </a:r>
          </a:p>
          <a:p>
            <a:pPr marL="220335" indent="-220335">
              <a:lnSpc>
                <a:spcPct val="90000"/>
              </a:lnSpc>
              <a:buFontTx/>
              <a:buAutoNum type="arabicPeriod" startAt="5"/>
              <a:defRPr/>
            </a:pPr>
            <a:r>
              <a:rPr lang="en-US" sz="900" b="1" dirty="0">
                <a:latin typeface="Arial" pitchFamily="34" charset="0"/>
              </a:rPr>
              <a:t>Our God is Good (All the time)!:  </a:t>
            </a:r>
            <a:r>
              <a:rPr lang="en-US" sz="900" dirty="0">
                <a:latin typeface="Arial" pitchFamily="34" charset="0"/>
              </a:rPr>
              <a:t>An abstract, distant, dry or passionless faith lacks staying power.  Conclusion: Help our young people experience the miracles of grace and God’s abundant, awesome love.  Vibrant experiences of faith, prayer, worship and community are absolutely essential…ALL THE TIME!</a:t>
            </a:r>
          </a:p>
          <a:p>
            <a:pPr>
              <a:lnSpc>
                <a:spcPct val="90000"/>
              </a:lnSpc>
              <a:defRPr/>
            </a:pPr>
            <a:endParaRPr lang="es-ES" sz="900" dirty="0">
              <a:latin typeface="Arial" pitchFamily="34" charset="0"/>
            </a:endParaRPr>
          </a:p>
          <a:p>
            <a:pPr>
              <a:lnSpc>
                <a:spcPct val="90000"/>
              </a:lnSpc>
              <a:defRPr/>
            </a:pPr>
            <a:r>
              <a:rPr lang="es-ES" sz="1000" b="1" dirty="0">
                <a:solidFill>
                  <a:srgbClr val="FF0000"/>
                </a:solidFill>
                <a:latin typeface="Arial" pitchFamily="34" charset="0"/>
              </a:rPr>
              <a:t>Si el tiempo lo permite, usen esta información para hacer un resumen final de los importantes resultados del estudio (NSRY), del cual se habló en la primera sesión. Si el tiempo no les va alcanzar, NO MUESTRE ESTA DIAPOSITIVA Y CONCLUYA CON UNA ORACIÓN DEL FOLLETO DE RECURSOS DE FFF.</a:t>
            </a:r>
          </a:p>
          <a:p>
            <a:pPr>
              <a:lnSpc>
                <a:spcPct val="90000"/>
              </a:lnSpc>
              <a:defRPr/>
            </a:pPr>
            <a:r>
              <a:rPr lang="es-ES" sz="1000" b="1" dirty="0">
                <a:solidFill>
                  <a:srgbClr val="FF0000"/>
                </a:solidFill>
                <a:latin typeface="Arial" pitchFamily="34" charset="0"/>
              </a:rPr>
              <a:t>En las investigaciones del NSYR y en </a:t>
            </a:r>
            <a:r>
              <a:rPr lang="es-ES" sz="1000" b="1" i="1" dirty="0">
                <a:solidFill>
                  <a:srgbClr val="FF0000"/>
                </a:solidFill>
                <a:latin typeface="Arial" pitchFamily="34" charset="0"/>
              </a:rPr>
              <a:t>Souls in Transition</a:t>
            </a:r>
            <a:r>
              <a:rPr lang="es-ES" sz="1000" b="1" dirty="0">
                <a:solidFill>
                  <a:srgbClr val="FF0000"/>
                </a:solidFill>
                <a:latin typeface="Arial" pitchFamily="34" charset="0"/>
              </a:rPr>
              <a:t>, hay 5 puntos importantes para todo lo que hemos hablado…</a:t>
            </a:r>
          </a:p>
          <a:p>
            <a:pPr>
              <a:lnSpc>
                <a:spcPct val="90000"/>
              </a:lnSpc>
              <a:defRPr/>
            </a:pPr>
            <a:r>
              <a:rPr lang="es-ES" sz="1000" b="1" dirty="0">
                <a:solidFill>
                  <a:srgbClr val="FF0000"/>
                </a:solidFill>
                <a:latin typeface="Arial" pitchFamily="34" charset="0"/>
              </a:rPr>
              <a:t>1</a:t>
            </a:r>
            <a:r>
              <a:rPr lang="es-ES" sz="1000" dirty="0">
                <a:solidFill>
                  <a:srgbClr val="FF0000"/>
                </a:solidFill>
                <a:latin typeface="Arial" pitchFamily="34" charset="0"/>
              </a:rPr>
              <a:t>.  </a:t>
            </a:r>
            <a:r>
              <a:rPr lang="es-ES" sz="1000" b="1" dirty="0">
                <a:solidFill>
                  <a:srgbClr val="FF0000"/>
                </a:solidFill>
                <a:latin typeface="Arial" pitchFamily="34" charset="0"/>
              </a:rPr>
              <a:t>La primera década</a:t>
            </a:r>
            <a:r>
              <a:rPr lang="es-ES" sz="1000" dirty="0">
                <a:solidFill>
                  <a:srgbClr val="FF0000"/>
                </a:solidFill>
                <a:latin typeface="Arial" pitchFamily="34" charset="0"/>
              </a:rPr>
              <a:t>: Las bases para una vida de fe se cimentan (o no) durante la primera década de vida.</a:t>
            </a:r>
          </a:p>
          <a:p>
            <a:pPr>
              <a:lnSpc>
                <a:spcPct val="90000"/>
              </a:lnSpc>
              <a:defRPr/>
            </a:pPr>
            <a:r>
              <a:rPr lang="es-ES" sz="1000" b="1" dirty="0">
                <a:solidFill>
                  <a:srgbClr val="FF0000"/>
                </a:solidFill>
                <a:latin typeface="Arial" pitchFamily="34" charset="0"/>
              </a:rPr>
              <a:t>2.  El ejempló de los padres al inculcar y practicar la fe</a:t>
            </a:r>
            <a:r>
              <a:rPr lang="es-ES" sz="1000" dirty="0">
                <a:solidFill>
                  <a:srgbClr val="FF0000"/>
                </a:solidFill>
                <a:latin typeface="Arial" pitchFamily="34" charset="0"/>
              </a:rPr>
              <a:t>: Sirven de modelo, hablando de ella, amándola de manera genuina e incondicional. En conclusión: No sólo debemos dotar a los padres para que compartan la fe con sus hijos, también debemos ayudarlos a encontrar su propia convicción de fe, oración y espiritualidad.</a:t>
            </a:r>
          </a:p>
          <a:p>
            <a:pPr>
              <a:lnSpc>
                <a:spcPct val="90000"/>
              </a:lnSpc>
              <a:defRPr/>
            </a:pPr>
            <a:r>
              <a:rPr lang="es-ES" sz="1000" b="1" dirty="0">
                <a:solidFill>
                  <a:srgbClr val="FF0000"/>
                </a:solidFill>
                <a:latin typeface="Arial" pitchFamily="34" charset="0"/>
              </a:rPr>
              <a:t>3.  Oración</a:t>
            </a:r>
            <a:r>
              <a:rPr lang="es-ES" sz="1000" dirty="0">
                <a:solidFill>
                  <a:srgbClr val="FF0000"/>
                </a:solidFill>
                <a:latin typeface="Arial" pitchFamily="34" charset="0"/>
              </a:rPr>
              <a:t>: Una relación activa y personal con Dios es la clave para que los niños mantengan viva su fe hasta los veintitantos años. En conclusión: proporcióneles experiencias profundas de oración y ayude a los adolescentes a aprender hábitos y destrezas para orar de manera personal y frecuente. </a:t>
            </a:r>
          </a:p>
          <a:p>
            <a:pPr>
              <a:lnSpc>
                <a:spcPct val="90000"/>
              </a:lnSpc>
              <a:defRPr/>
            </a:pPr>
            <a:r>
              <a:rPr lang="es-ES" sz="1000" b="1" dirty="0">
                <a:solidFill>
                  <a:srgbClr val="FF0000"/>
                </a:solidFill>
                <a:latin typeface="Arial" pitchFamily="34" charset="0"/>
              </a:rPr>
              <a:t>4.  Fe y religión</a:t>
            </a:r>
            <a:r>
              <a:rPr lang="es-ES" sz="1000" dirty="0">
                <a:solidFill>
                  <a:srgbClr val="FF0000"/>
                </a:solidFill>
                <a:latin typeface="Arial" pitchFamily="34" charset="0"/>
              </a:rPr>
              <a:t>: Las investigaciones muestran claramente que, sin una participación religiosa activa, la fe desaparece. En conclusión: asegúrense que la fe sea una fuerte prioridad para la familiar, no solo en el hogar sino también en la iglesia. Esto significa no sólo participar en la Misa los domingos sino también participar en las tantas y diversas ocasiones basadas en la iglesia para que así la fe y la religión se conviertan en parte indispensable de su vida.</a:t>
            </a:r>
          </a:p>
          <a:p>
            <a:pPr>
              <a:lnSpc>
                <a:spcPct val="90000"/>
              </a:lnSpc>
              <a:defRPr/>
            </a:pPr>
            <a:r>
              <a:rPr lang="es-ES" sz="1000" b="1" dirty="0">
                <a:solidFill>
                  <a:srgbClr val="FF0000"/>
                </a:solidFill>
                <a:latin typeface="Arial" pitchFamily="34" charset="0"/>
              </a:rPr>
              <a:t>5.  ¡Dios es bueno!:  </a:t>
            </a:r>
            <a:r>
              <a:rPr lang="es-ES" sz="1000" dirty="0">
                <a:solidFill>
                  <a:srgbClr val="FF0000"/>
                </a:solidFill>
                <a:latin typeface="Arial" pitchFamily="34" charset="0"/>
              </a:rPr>
              <a:t>Una fe abstracta, distante, seca, sin pasión es una fe que no perdura. En conclusión: Ayudemos a nuestros adolecentes a experimentar los milagros de la gracia y del amor abundante y maravilloso de Dios.  ¡Las experiencias de fe, de oración, de culto y de comunidad son absolutamente necesarias…TODO EL TIEMPO!</a:t>
            </a:r>
          </a:p>
          <a:p>
            <a:pPr>
              <a:lnSpc>
                <a:spcPct val="90000"/>
              </a:lnSpc>
              <a:defRPr/>
            </a:pPr>
            <a:endParaRPr lang="es-ES" sz="1000" dirty="0">
              <a:solidFill>
                <a:srgbClr val="FF0000"/>
              </a:solidFill>
              <a:latin typeface="Arial"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A2E354E5-14E6-45A3-91D9-D7B897424AC2}" type="slidenum">
              <a:rPr lang="en-US" altLang="en-US" sz="1300">
                <a:solidFill>
                  <a:prstClr val="black"/>
                </a:solidFill>
              </a:rPr>
              <a:pPr>
                <a:spcBef>
                  <a:spcPct val="0"/>
                </a:spcBef>
              </a:pPr>
              <a:t>18</a:t>
            </a:fld>
            <a:endParaRPr lang="en-US" altLang="en-US" sz="1300">
              <a:solidFill>
                <a:prstClr val="black"/>
              </a:solidFill>
            </a:endParaRPr>
          </a:p>
        </p:txBody>
      </p:sp>
      <p:sp>
        <p:nvSpPr>
          <p:cNvPr id="83973"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83974"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588">
              <a:spcBef>
                <a:spcPct val="30000"/>
              </a:spcBef>
              <a:defRPr sz="1200">
                <a:solidFill>
                  <a:schemeClr val="tx1"/>
                </a:solidFill>
                <a:latin typeface="Arial" pitchFamily="34" charset="0"/>
                <a:ea typeface="ＭＳ Ｐゴシック" pitchFamily="34" charset="-128"/>
              </a:defRPr>
            </a:lvl1pPr>
            <a:lvl2pPr marL="742909" indent="-285734" defTabSz="909588">
              <a:spcBef>
                <a:spcPct val="30000"/>
              </a:spcBef>
              <a:defRPr sz="1200">
                <a:solidFill>
                  <a:schemeClr val="tx1"/>
                </a:solidFill>
                <a:latin typeface="Arial" pitchFamily="34" charset="0"/>
                <a:ea typeface="ＭＳ Ｐゴシック" pitchFamily="34" charset="-128"/>
              </a:defRPr>
            </a:lvl2pPr>
            <a:lvl3pPr marL="1142937" indent="-228587" defTabSz="909588">
              <a:spcBef>
                <a:spcPct val="30000"/>
              </a:spcBef>
              <a:defRPr sz="1200">
                <a:solidFill>
                  <a:schemeClr val="tx1"/>
                </a:solidFill>
                <a:latin typeface="Arial" pitchFamily="34" charset="0"/>
                <a:ea typeface="ＭＳ Ｐゴシック" pitchFamily="34" charset="-128"/>
              </a:defRPr>
            </a:lvl3pPr>
            <a:lvl4pPr marL="1600111" indent="-228587" defTabSz="909588">
              <a:spcBef>
                <a:spcPct val="30000"/>
              </a:spcBef>
              <a:defRPr sz="1200">
                <a:solidFill>
                  <a:schemeClr val="tx1"/>
                </a:solidFill>
                <a:latin typeface="Arial" pitchFamily="34" charset="0"/>
                <a:ea typeface="ＭＳ Ｐゴシック" pitchFamily="34" charset="-128"/>
              </a:defRPr>
            </a:lvl4pPr>
            <a:lvl5pPr marL="2057287" indent="-228587" defTabSz="909588">
              <a:spcBef>
                <a:spcPct val="30000"/>
              </a:spcBef>
              <a:defRPr sz="1200">
                <a:solidFill>
                  <a:schemeClr val="tx1"/>
                </a:solidFill>
                <a:latin typeface="Arial" pitchFamily="34" charset="0"/>
                <a:ea typeface="ＭＳ Ｐゴシック" pitchFamily="34" charset="-128"/>
              </a:defRPr>
            </a:lvl5pPr>
            <a:lvl6pPr marL="2514461"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E094CBEA-F716-4E05-A462-1A178314ABBF}" type="slidenum">
              <a:rPr lang="en-US" altLang="en-US" sz="1300">
                <a:solidFill>
                  <a:prstClr val="black"/>
                </a:solidFill>
              </a:rPr>
              <a:pPr>
                <a:spcBef>
                  <a:spcPct val="0"/>
                </a:spcBef>
              </a:pPr>
              <a:t>19</a:t>
            </a:fld>
            <a:endParaRPr lang="en-US" altLang="en-US" sz="1300">
              <a:solidFill>
                <a:prstClr val="black"/>
              </a:solidFill>
            </a:endParaRPr>
          </a:p>
        </p:txBody>
      </p:sp>
      <p:sp>
        <p:nvSpPr>
          <p:cNvPr id="84995"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31839" y="4560888"/>
            <a:ext cx="5851525" cy="46593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4425" indent="-244425">
              <a:defRPr/>
            </a:pPr>
            <a:endParaRPr lang="en-US" sz="1100" dirty="0">
              <a:latin typeface="Arial" pitchFamily="34" charset="0"/>
            </a:endParaRPr>
          </a:p>
          <a:p>
            <a:pPr marL="236490" indent="-236490">
              <a:buFont typeface="Calibri" pitchFamily="34" charset="0"/>
              <a:buAutoNum type="arabicPeriod"/>
              <a:defRPr/>
            </a:pPr>
            <a:r>
              <a:rPr lang="es-ES" sz="1100" dirty="0">
                <a:latin typeface="Arial" pitchFamily="34" charset="0"/>
                <a:ea typeface="ＭＳ Ｐゴシック" charset="-128"/>
              </a:rPr>
              <a:t>El presentador deberá mostrar esta diapositiva como trasfondo mientras van llegando las personas</a:t>
            </a:r>
            <a:r>
              <a:rPr lang="es-ES" sz="1100" i="1" dirty="0">
                <a:latin typeface="Arial" pitchFamily="34" charset="0"/>
                <a:ea typeface="ＭＳ Ｐゴシック" charset="-128"/>
              </a:rPr>
              <a:t>.</a:t>
            </a:r>
          </a:p>
          <a:p>
            <a:pPr marL="236490" indent="-236490">
              <a:buFont typeface="Calibri" pitchFamily="34" charset="0"/>
              <a:buAutoNum type="arabicPeriod"/>
              <a:defRPr/>
            </a:pPr>
            <a:r>
              <a:rPr lang="es-ES" sz="1100" dirty="0">
                <a:latin typeface="Arial" pitchFamily="34" charset="0"/>
                <a:ea typeface="ＭＳ Ｐゴシック" charset="-128"/>
              </a:rPr>
              <a:t>Asigne a una persona de la parroquia para que guíe a las familias entonando alguna canción conocida y así ayudar a establecer un espíritu de comunidad.</a:t>
            </a:r>
          </a:p>
          <a:p>
            <a:pPr marL="236490" indent="-236490">
              <a:buFont typeface="Calibri" pitchFamily="34" charset="0"/>
              <a:buAutoNum type="arabicPeriod"/>
              <a:defRPr/>
            </a:pPr>
            <a:r>
              <a:rPr lang="es-ES" sz="1100" dirty="0">
                <a:latin typeface="Arial" pitchFamily="34" charset="0"/>
                <a:ea typeface="ＭＳ Ｐゴシック" charset="-128"/>
              </a:rPr>
              <a:t>Si entre los asistentes hay niños o adolescentes, haga que después de la canción, ellos se trasladen a una área aparte para su sesión.</a:t>
            </a:r>
          </a:p>
          <a:p>
            <a:pPr marL="236490" indent="-236490">
              <a:buFont typeface="Calibri" pitchFamily="34" charset="0"/>
              <a:buAutoNum type="arabicPeriod"/>
              <a:defRPr/>
            </a:pPr>
            <a:r>
              <a:rPr lang="es-ES" sz="1100" dirty="0">
                <a:latin typeface="Arial" pitchFamily="34" charset="0"/>
                <a:ea typeface="ＭＳ Ｐゴシック" charset="-128"/>
              </a:rPr>
              <a:t>Empiece presentándose y compartiendo su experiencia como adolescente, como padre o madre de familia y como hispano/latino en la Iglesia en Estados Unidos.</a:t>
            </a:r>
          </a:p>
          <a:p>
            <a:pPr marL="236490" indent="-236490">
              <a:buFont typeface="Calibri" pitchFamily="34" charset="0"/>
              <a:buAutoNum type="arabicPeriod"/>
              <a:defRPr/>
            </a:pPr>
            <a:r>
              <a:rPr lang="es-ES" sz="1100" dirty="0">
                <a:latin typeface="Arial" pitchFamily="34" charset="0"/>
                <a:ea typeface="ＭＳ Ｐゴシック" charset="-128"/>
              </a:rPr>
              <a:t>Presente el título de la serie y la imagen del árbol y su reflejo, que simboliza a la familia, cuanto más fuertes y profundas sean nuestras raíces de fe y de familia, mejor y más claro será el reflejo de la imagen (nuestros adolescentes y niños). </a:t>
            </a:r>
          </a:p>
        </p:txBody>
      </p:sp>
      <p:sp>
        <p:nvSpPr>
          <p:cNvPr id="84997"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588">
              <a:spcBef>
                <a:spcPct val="30000"/>
              </a:spcBef>
              <a:defRPr sz="1200">
                <a:solidFill>
                  <a:schemeClr val="tx1"/>
                </a:solidFill>
                <a:latin typeface="Arial" pitchFamily="34" charset="0"/>
                <a:ea typeface="ＭＳ Ｐゴシック" pitchFamily="34" charset="-128"/>
              </a:defRPr>
            </a:lvl1pPr>
            <a:lvl2pPr marL="742909" indent="-285734" defTabSz="909588">
              <a:spcBef>
                <a:spcPct val="30000"/>
              </a:spcBef>
              <a:defRPr sz="1200">
                <a:solidFill>
                  <a:schemeClr val="tx1"/>
                </a:solidFill>
                <a:latin typeface="Arial" pitchFamily="34" charset="0"/>
                <a:ea typeface="ＭＳ Ｐゴシック" pitchFamily="34" charset="-128"/>
              </a:defRPr>
            </a:lvl2pPr>
            <a:lvl3pPr marL="1142937" indent="-228587" defTabSz="909588">
              <a:spcBef>
                <a:spcPct val="30000"/>
              </a:spcBef>
              <a:defRPr sz="1200">
                <a:solidFill>
                  <a:schemeClr val="tx1"/>
                </a:solidFill>
                <a:latin typeface="Arial" pitchFamily="34" charset="0"/>
                <a:ea typeface="ＭＳ Ｐゴシック" pitchFamily="34" charset="-128"/>
              </a:defRPr>
            </a:lvl3pPr>
            <a:lvl4pPr marL="1600111" indent="-228587" defTabSz="909588">
              <a:spcBef>
                <a:spcPct val="30000"/>
              </a:spcBef>
              <a:defRPr sz="1200">
                <a:solidFill>
                  <a:schemeClr val="tx1"/>
                </a:solidFill>
                <a:latin typeface="Arial" pitchFamily="34" charset="0"/>
                <a:ea typeface="ＭＳ Ｐゴシック" pitchFamily="34" charset="-128"/>
              </a:defRPr>
            </a:lvl4pPr>
            <a:lvl5pPr marL="2057287" indent="-228587" defTabSz="909588">
              <a:spcBef>
                <a:spcPct val="30000"/>
              </a:spcBef>
              <a:defRPr sz="1200">
                <a:solidFill>
                  <a:schemeClr val="tx1"/>
                </a:solidFill>
                <a:latin typeface="Arial" pitchFamily="34" charset="0"/>
                <a:ea typeface="ＭＳ Ｐゴシック" pitchFamily="34" charset="-128"/>
              </a:defRPr>
            </a:lvl5pPr>
            <a:lvl6pPr marL="2514461"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n-US" altLang="en-US" sz="1000">
                <a:solidFill>
                  <a:prstClr val="black"/>
                </a:solidFill>
              </a:rPr>
              <a:t>C4 Sesión para los padres con sus hijos</a:t>
            </a:r>
          </a:p>
          <a:p>
            <a:pPr>
              <a:spcBef>
                <a:spcPct val="0"/>
              </a:spcBef>
            </a:pPr>
            <a:r>
              <a:rPr lang="en-US" altLang="en-US" sz="1000">
                <a:solidFill>
                  <a:prstClr val="black"/>
                </a:solidFill>
              </a:rPr>
              <a:t>      Notas para el presentador</a:t>
            </a:r>
          </a:p>
        </p:txBody>
      </p:sp>
      <p:sp>
        <p:nvSpPr>
          <p:cNvPr id="8499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5">
              <a:spcBef>
                <a:spcPct val="30000"/>
              </a:spcBef>
              <a:defRPr sz="1200">
                <a:solidFill>
                  <a:schemeClr val="tx1"/>
                </a:solidFill>
                <a:latin typeface="Arial" pitchFamily="34" charset="0"/>
                <a:ea typeface="ＭＳ Ｐゴシック" pitchFamily="34" charset="-128"/>
              </a:defRPr>
            </a:lvl1pPr>
            <a:lvl2pPr marL="742909" indent="-285734" defTabSz="911175">
              <a:spcBef>
                <a:spcPct val="30000"/>
              </a:spcBef>
              <a:defRPr sz="1200">
                <a:solidFill>
                  <a:schemeClr val="tx1"/>
                </a:solidFill>
                <a:latin typeface="Arial" pitchFamily="34" charset="0"/>
                <a:ea typeface="ＭＳ Ｐゴシック" pitchFamily="34" charset="-128"/>
              </a:defRPr>
            </a:lvl2pPr>
            <a:lvl3pPr marL="1142937" indent="-228587" defTabSz="911175">
              <a:spcBef>
                <a:spcPct val="30000"/>
              </a:spcBef>
              <a:defRPr sz="1200">
                <a:solidFill>
                  <a:schemeClr val="tx1"/>
                </a:solidFill>
                <a:latin typeface="Arial" pitchFamily="34" charset="0"/>
                <a:ea typeface="ＭＳ Ｐゴシック" pitchFamily="34" charset="-128"/>
              </a:defRPr>
            </a:lvl3pPr>
            <a:lvl4pPr marL="1600111" indent="-228587" defTabSz="911175">
              <a:spcBef>
                <a:spcPct val="30000"/>
              </a:spcBef>
              <a:defRPr sz="1200">
                <a:solidFill>
                  <a:schemeClr val="tx1"/>
                </a:solidFill>
                <a:latin typeface="Arial" pitchFamily="34" charset="0"/>
                <a:ea typeface="ＭＳ Ｐゴシック" pitchFamily="34" charset="-128"/>
              </a:defRPr>
            </a:lvl4pPr>
            <a:lvl5pPr marL="2057287" indent="-228587" defTabSz="911175">
              <a:spcBef>
                <a:spcPct val="30000"/>
              </a:spcBef>
              <a:defRPr sz="1200">
                <a:solidFill>
                  <a:schemeClr val="tx1"/>
                </a:solidFill>
                <a:latin typeface="Arial" pitchFamily="34" charset="0"/>
                <a:ea typeface="ＭＳ Ｐゴシック" pitchFamily="34" charset="-128"/>
              </a:defRPr>
            </a:lvl5pPr>
            <a:lvl6pPr marL="2514461" indent="-228587" defTabSz="911175"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defTabSz="911175"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defTabSz="911175"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defTabSz="911175"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Fortaleciendo Familias en la Fe © agosto del 2013: NFCYM</a:t>
            </a:r>
            <a:endParaRPr lang="en-US" altLang="en-US" sz="10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588">
              <a:spcBef>
                <a:spcPct val="30000"/>
              </a:spcBef>
              <a:defRPr sz="1200">
                <a:solidFill>
                  <a:schemeClr val="tx1"/>
                </a:solidFill>
                <a:latin typeface="Arial" pitchFamily="34" charset="0"/>
                <a:ea typeface="ＭＳ Ｐゴシック" pitchFamily="34" charset="-128"/>
              </a:defRPr>
            </a:lvl1pPr>
            <a:lvl2pPr marL="742909" indent="-285734" defTabSz="909588">
              <a:spcBef>
                <a:spcPct val="30000"/>
              </a:spcBef>
              <a:defRPr sz="1200">
                <a:solidFill>
                  <a:schemeClr val="tx1"/>
                </a:solidFill>
                <a:latin typeface="Arial" pitchFamily="34" charset="0"/>
                <a:ea typeface="ＭＳ Ｐゴシック" pitchFamily="34" charset="-128"/>
              </a:defRPr>
            </a:lvl2pPr>
            <a:lvl3pPr marL="1142937" indent="-228587" defTabSz="909588">
              <a:spcBef>
                <a:spcPct val="30000"/>
              </a:spcBef>
              <a:defRPr sz="1200">
                <a:solidFill>
                  <a:schemeClr val="tx1"/>
                </a:solidFill>
                <a:latin typeface="Arial" pitchFamily="34" charset="0"/>
                <a:ea typeface="ＭＳ Ｐゴシック" pitchFamily="34" charset="-128"/>
              </a:defRPr>
            </a:lvl3pPr>
            <a:lvl4pPr marL="1600111" indent="-228587" defTabSz="909588">
              <a:spcBef>
                <a:spcPct val="30000"/>
              </a:spcBef>
              <a:defRPr sz="1200">
                <a:solidFill>
                  <a:schemeClr val="tx1"/>
                </a:solidFill>
                <a:latin typeface="Arial" pitchFamily="34" charset="0"/>
                <a:ea typeface="ＭＳ Ｐゴシック" pitchFamily="34" charset="-128"/>
              </a:defRPr>
            </a:lvl4pPr>
            <a:lvl5pPr marL="2057287" indent="-228587" defTabSz="909588">
              <a:spcBef>
                <a:spcPct val="30000"/>
              </a:spcBef>
              <a:defRPr sz="1200">
                <a:solidFill>
                  <a:schemeClr val="tx1"/>
                </a:solidFill>
                <a:latin typeface="Arial" pitchFamily="34" charset="0"/>
                <a:ea typeface="ＭＳ Ｐゴシック" pitchFamily="34" charset="-128"/>
              </a:defRPr>
            </a:lvl5pPr>
            <a:lvl6pPr marL="2514461"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8ED92551-E2FB-4610-91B3-C27B56225C3F}" type="slidenum">
              <a:rPr lang="en-US" altLang="en-US" sz="1300">
                <a:solidFill>
                  <a:prstClr val="black"/>
                </a:solidFill>
              </a:rPr>
              <a:pPr>
                <a:spcBef>
                  <a:spcPct val="0"/>
                </a:spcBef>
              </a:pPr>
              <a:t>2</a:t>
            </a:fld>
            <a:endParaRPr lang="en-US" altLang="en-US" sz="1300">
              <a:solidFill>
                <a:prstClr val="black"/>
              </a:solidFill>
            </a:endParaRPr>
          </a:p>
        </p:txBody>
      </p:sp>
      <p:sp>
        <p:nvSpPr>
          <p:cNvPr id="5325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31839" y="4560888"/>
            <a:ext cx="5851525" cy="46593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4425" indent="-244425">
              <a:defRPr/>
            </a:pPr>
            <a:endParaRPr lang="en-US" sz="1100" dirty="0">
              <a:latin typeface="Arial" pitchFamily="34" charset="0"/>
            </a:endParaRPr>
          </a:p>
          <a:p>
            <a:pPr marL="236490" indent="-236490">
              <a:buFont typeface="Calibri" pitchFamily="34" charset="0"/>
              <a:buAutoNum type="arabicPeriod"/>
              <a:defRPr/>
            </a:pPr>
            <a:r>
              <a:rPr lang="es-ES" sz="1100" dirty="0">
                <a:latin typeface="Arial" pitchFamily="34" charset="0"/>
                <a:ea typeface="ＭＳ Ｐゴシック" charset="-128"/>
              </a:rPr>
              <a:t>El presentador deberá mostrar esta diapositiva como trasfondo mientras van llegando las personas</a:t>
            </a:r>
            <a:r>
              <a:rPr lang="es-ES" sz="1100" i="1" dirty="0">
                <a:latin typeface="Arial" pitchFamily="34" charset="0"/>
                <a:ea typeface="ＭＳ Ｐゴシック" charset="-128"/>
              </a:rPr>
              <a:t>.</a:t>
            </a:r>
          </a:p>
          <a:p>
            <a:pPr marL="236490" indent="-236490">
              <a:buFont typeface="Calibri" pitchFamily="34" charset="0"/>
              <a:buAutoNum type="arabicPeriod"/>
              <a:defRPr/>
            </a:pPr>
            <a:r>
              <a:rPr lang="es-ES" sz="1100" dirty="0">
                <a:latin typeface="Arial" pitchFamily="34" charset="0"/>
                <a:ea typeface="ＭＳ Ｐゴシック" charset="-128"/>
              </a:rPr>
              <a:t>Asigne a una persona de la parroquia para que guíe a las familias entonando alguna canción conocida y así ayudar a establecer un espíritu de comunidad.</a:t>
            </a:r>
          </a:p>
          <a:p>
            <a:pPr marL="236490" indent="-236490">
              <a:buFont typeface="Calibri" pitchFamily="34" charset="0"/>
              <a:buAutoNum type="arabicPeriod"/>
              <a:defRPr/>
            </a:pPr>
            <a:r>
              <a:rPr lang="es-ES" sz="1100" dirty="0">
                <a:latin typeface="Arial" pitchFamily="34" charset="0"/>
                <a:ea typeface="ＭＳ Ｐゴシック" charset="-128"/>
              </a:rPr>
              <a:t>Si entre los asistentes hay niños o adolescentes, haga que después de la canción, ellos se trasladen a una área aparte para su sesión.</a:t>
            </a:r>
          </a:p>
          <a:p>
            <a:pPr marL="236490" indent="-236490">
              <a:buFont typeface="Calibri" pitchFamily="34" charset="0"/>
              <a:buAutoNum type="arabicPeriod"/>
              <a:defRPr/>
            </a:pPr>
            <a:r>
              <a:rPr lang="es-ES" sz="1100" dirty="0">
                <a:latin typeface="Arial" pitchFamily="34" charset="0"/>
                <a:ea typeface="ＭＳ Ｐゴシック" charset="-128"/>
              </a:rPr>
              <a:t>Empiece presentándose y compartiendo su experiencia como adolescente, como padre o madre de familia y como hispano/latino en la Iglesia en Estados Unidos.</a:t>
            </a:r>
          </a:p>
          <a:p>
            <a:pPr marL="236490" indent="-236490">
              <a:buFont typeface="Calibri" pitchFamily="34" charset="0"/>
              <a:buAutoNum type="arabicPeriod"/>
              <a:defRPr/>
            </a:pPr>
            <a:r>
              <a:rPr lang="es-ES" sz="1100" dirty="0">
                <a:latin typeface="Arial" pitchFamily="34" charset="0"/>
                <a:ea typeface="ＭＳ Ｐゴシック" charset="-128"/>
              </a:rPr>
              <a:t>Presente el título de la serie y la imagen del árbol y su reflejo, que simboliza a la familia, cuanto más fuertes y profundas sean nuestras raíces de fe y de familia, mejor y más claro será el reflejo de la imagen (nuestros adolescentes y niños). </a:t>
            </a:r>
          </a:p>
        </p:txBody>
      </p:sp>
      <p:sp>
        <p:nvSpPr>
          <p:cNvPr id="53253"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588">
              <a:spcBef>
                <a:spcPct val="30000"/>
              </a:spcBef>
              <a:defRPr sz="1200">
                <a:solidFill>
                  <a:schemeClr val="tx1"/>
                </a:solidFill>
                <a:latin typeface="Arial" pitchFamily="34" charset="0"/>
                <a:ea typeface="ＭＳ Ｐゴシック" pitchFamily="34" charset="-128"/>
              </a:defRPr>
            </a:lvl1pPr>
            <a:lvl2pPr marL="742909" indent="-285734" defTabSz="909588">
              <a:spcBef>
                <a:spcPct val="30000"/>
              </a:spcBef>
              <a:defRPr sz="1200">
                <a:solidFill>
                  <a:schemeClr val="tx1"/>
                </a:solidFill>
                <a:latin typeface="Arial" pitchFamily="34" charset="0"/>
                <a:ea typeface="ＭＳ Ｐゴシック" pitchFamily="34" charset="-128"/>
              </a:defRPr>
            </a:lvl2pPr>
            <a:lvl3pPr marL="1142937" indent="-228587" defTabSz="909588">
              <a:spcBef>
                <a:spcPct val="30000"/>
              </a:spcBef>
              <a:defRPr sz="1200">
                <a:solidFill>
                  <a:schemeClr val="tx1"/>
                </a:solidFill>
                <a:latin typeface="Arial" pitchFamily="34" charset="0"/>
                <a:ea typeface="ＭＳ Ｐゴシック" pitchFamily="34" charset="-128"/>
              </a:defRPr>
            </a:lvl3pPr>
            <a:lvl4pPr marL="1600111" indent="-228587" defTabSz="909588">
              <a:spcBef>
                <a:spcPct val="30000"/>
              </a:spcBef>
              <a:defRPr sz="1200">
                <a:solidFill>
                  <a:schemeClr val="tx1"/>
                </a:solidFill>
                <a:latin typeface="Arial" pitchFamily="34" charset="0"/>
                <a:ea typeface="ＭＳ Ｐゴシック" pitchFamily="34" charset="-128"/>
              </a:defRPr>
            </a:lvl4pPr>
            <a:lvl5pPr marL="2057287" indent="-228587" defTabSz="909588">
              <a:spcBef>
                <a:spcPct val="30000"/>
              </a:spcBef>
              <a:defRPr sz="1200">
                <a:solidFill>
                  <a:schemeClr val="tx1"/>
                </a:solidFill>
                <a:latin typeface="Arial" pitchFamily="34" charset="0"/>
                <a:ea typeface="ＭＳ Ｐゴシック" pitchFamily="34" charset="-128"/>
              </a:defRPr>
            </a:lvl5pPr>
            <a:lvl6pPr marL="2514461"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defTabSz="909588"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n-US" altLang="en-US" sz="1000">
                <a:solidFill>
                  <a:prstClr val="black"/>
                </a:solidFill>
              </a:rPr>
              <a:t>C4 Sesión para los padres con sus hijos</a:t>
            </a:r>
          </a:p>
          <a:p>
            <a:pPr>
              <a:spcBef>
                <a:spcPct val="0"/>
              </a:spcBef>
            </a:pPr>
            <a:r>
              <a:rPr lang="en-US" altLang="en-US" sz="1000">
                <a:solidFill>
                  <a:prstClr val="black"/>
                </a:solidFill>
              </a:rPr>
              <a:t>      Notas para el presentador</a:t>
            </a:r>
          </a:p>
        </p:txBody>
      </p:sp>
      <p:sp>
        <p:nvSpPr>
          <p:cNvPr id="53254"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5">
              <a:spcBef>
                <a:spcPct val="30000"/>
              </a:spcBef>
              <a:defRPr sz="1200">
                <a:solidFill>
                  <a:schemeClr val="tx1"/>
                </a:solidFill>
                <a:latin typeface="Arial" pitchFamily="34" charset="0"/>
                <a:ea typeface="ＭＳ Ｐゴシック" pitchFamily="34" charset="-128"/>
              </a:defRPr>
            </a:lvl1pPr>
            <a:lvl2pPr marL="742909" indent="-285734" defTabSz="911175">
              <a:spcBef>
                <a:spcPct val="30000"/>
              </a:spcBef>
              <a:defRPr sz="1200">
                <a:solidFill>
                  <a:schemeClr val="tx1"/>
                </a:solidFill>
                <a:latin typeface="Arial" pitchFamily="34" charset="0"/>
                <a:ea typeface="ＭＳ Ｐゴシック" pitchFamily="34" charset="-128"/>
              </a:defRPr>
            </a:lvl2pPr>
            <a:lvl3pPr marL="1142937" indent="-228587" defTabSz="911175">
              <a:spcBef>
                <a:spcPct val="30000"/>
              </a:spcBef>
              <a:defRPr sz="1200">
                <a:solidFill>
                  <a:schemeClr val="tx1"/>
                </a:solidFill>
                <a:latin typeface="Arial" pitchFamily="34" charset="0"/>
                <a:ea typeface="ＭＳ Ｐゴシック" pitchFamily="34" charset="-128"/>
              </a:defRPr>
            </a:lvl3pPr>
            <a:lvl4pPr marL="1600111" indent="-228587" defTabSz="911175">
              <a:spcBef>
                <a:spcPct val="30000"/>
              </a:spcBef>
              <a:defRPr sz="1200">
                <a:solidFill>
                  <a:schemeClr val="tx1"/>
                </a:solidFill>
                <a:latin typeface="Arial" pitchFamily="34" charset="0"/>
                <a:ea typeface="ＭＳ Ｐゴシック" pitchFamily="34" charset="-128"/>
              </a:defRPr>
            </a:lvl4pPr>
            <a:lvl5pPr marL="2057287" indent="-228587" defTabSz="911175">
              <a:spcBef>
                <a:spcPct val="30000"/>
              </a:spcBef>
              <a:defRPr sz="1200">
                <a:solidFill>
                  <a:schemeClr val="tx1"/>
                </a:solidFill>
                <a:latin typeface="Arial" pitchFamily="34" charset="0"/>
                <a:ea typeface="ＭＳ Ｐゴシック" pitchFamily="34" charset="-128"/>
              </a:defRPr>
            </a:lvl5pPr>
            <a:lvl6pPr marL="2514461" indent="-228587" defTabSz="911175"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971635" indent="-228587" defTabSz="911175"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428811" indent="-228587" defTabSz="911175"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85985" indent="-228587" defTabSz="911175"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Fortaleciendo Familias en la Fe © agosto del 2013: NFCYM</a:t>
            </a:r>
            <a:endParaRPr lang="en-US" altLang="en-US" sz="10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AD4E1010-C192-4937-A0EF-F0B51E70D506}" type="slidenum">
              <a:rPr lang="en-US" altLang="en-US" sz="1300">
                <a:solidFill>
                  <a:prstClr val="black"/>
                </a:solidFill>
              </a:rPr>
              <a:pPr>
                <a:spcBef>
                  <a:spcPct val="0"/>
                </a:spcBef>
              </a:pPr>
              <a:t>3</a:t>
            </a:fld>
            <a:endParaRPr lang="en-US" altLang="en-US" sz="130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01" indent="-227001"/>
            <a:endParaRPr lang="en-US" altLang="en-US" smtClean="0">
              <a:latin typeface="Arial" pitchFamily="34" charset="0"/>
            </a:endParaRPr>
          </a:p>
          <a:p>
            <a:pPr marL="227001" indent="-227001">
              <a:buFontTx/>
              <a:buAutoNum type="arabicPeriod"/>
            </a:pPr>
            <a:r>
              <a:rPr lang="en-US" altLang="en-US" smtClean="0">
                <a:latin typeface="Arial" pitchFamily="34" charset="0"/>
              </a:rPr>
              <a:t>Remind the parents of the NSYR finding that teens tend to mirror their parents in faith practice so if we begin modeling a Strong Faith, children and teens will be more likely to follow in their footsteps.</a:t>
            </a:r>
          </a:p>
          <a:p>
            <a:pPr marL="227001" indent="-227001"/>
            <a:endParaRPr lang="en-US" altLang="en-US" smtClean="0">
              <a:latin typeface="Arial" pitchFamily="34" charset="0"/>
            </a:endParaRPr>
          </a:p>
          <a:p>
            <a:pPr marL="227001" indent="-227001">
              <a:buFontTx/>
              <a:buAutoNum type="arabicPeriod"/>
            </a:pPr>
            <a:endParaRPr lang="en-US" altLang="en-US" smtClean="0">
              <a:latin typeface="Arial" pitchFamily="34" charset="0"/>
            </a:endParaRPr>
          </a:p>
          <a:p>
            <a:pPr marL="227001" indent="-227001">
              <a:buFontTx/>
              <a:buAutoNum type="arabicPeriod"/>
            </a:pPr>
            <a:r>
              <a:rPr lang="es-ES" altLang="en-US" smtClean="0">
                <a:solidFill>
                  <a:srgbClr val="FF0000"/>
                </a:solidFill>
                <a:latin typeface="Arial" pitchFamily="34" charset="0"/>
              </a:rPr>
              <a:t>Recuérdeles a los padres los resultados del estudio (NSYR) que muestra que los adolescentes tienden a reflejar las prácticas de fe de sus padres; entonces, si empezamos a ser modelos de una fe profunda, es muy probable que los niños y los adolescentes sigan esos mismos pasos.</a:t>
            </a:r>
          </a:p>
        </p:txBody>
      </p:sp>
      <p:sp>
        <p:nvSpPr>
          <p:cNvPr id="55301"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5530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6340E3C7-2E08-42E4-BB06-83374A770F87}" type="slidenum">
              <a:rPr lang="en-US" altLang="en-US" sz="1300">
                <a:solidFill>
                  <a:prstClr val="black"/>
                </a:solidFill>
              </a:rPr>
              <a:pPr>
                <a:spcBef>
                  <a:spcPct val="0"/>
                </a:spcBef>
              </a:pPr>
              <a:t>4</a:t>
            </a:fld>
            <a:endParaRPr lang="en-US" altLang="en-US" sz="130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7001" indent="-227001"/>
            <a:endParaRPr lang="en-US" altLang="en-US" smtClean="0">
              <a:latin typeface="Arial" pitchFamily="34" charset="0"/>
            </a:endParaRPr>
          </a:p>
          <a:p>
            <a:pPr marL="227001" indent="-227001">
              <a:buFontTx/>
              <a:buAutoNum type="arabicPeriod"/>
            </a:pPr>
            <a:r>
              <a:rPr lang="en-US" altLang="en-US" smtClean="0">
                <a:latin typeface="Arial" pitchFamily="34" charset="0"/>
              </a:rPr>
              <a:t>Remind the parents of the NSYR finding that teens tend to mirror their parents in faith practice so if we begin modeling a Strong Faith, children and teens will be more likely to follow in their footsteps.</a:t>
            </a:r>
          </a:p>
          <a:p>
            <a:pPr marL="227001" indent="-227001"/>
            <a:endParaRPr lang="en-US" altLang="en-US" smtClean="0">
              <a:latin typeface="Arial" pitchFamily="34" charset="0"/>
            </a:endParaRPr>
          </a:p>
          <a:p>
            <a:pPr marL="227001" indent="-227001">
              <a:buFontTx/>
              <a:buAutoNum type="arabicPeriod"/>
            </a:pPr>
            <a:r>
              <a:rPr lang="es-ES" altLang="en-US" smtClean="0">
                <a:solidFill>
                  <a:srgbClr val="FF0000"/>
                </a:solidFill>
                <a:latin typeface="Arial" pitchFamily="34" charset="0"/>
              </a:rPr>
              <a:t>Recuérdele a los padres los resultados del estudio (NSYR) que muestra que los adolescentes tienden a reflejar las prácticas de fe de sus padres; entonces, si empezamos a ser modelos de una fe profunda, es muy probable que los niños y los adolescentes sigan esos mismos pasos.</a:t>
            </a:r>
          </a:p>
          <a:p>
            <a:pPr marL="227001" indent="-227001">
              <a:buFontTx/>
              <a:buAutoNum type="arabicPeriod"/>
            </a:pPr>
            <a:endParaRPr lang="en-US" altLang="en-US" smtClean="0">
              <a:latin typeface="Arial" pitchFamily="34" charset="0"/>
            </a:endParaRPr>
          </a:p>
        </p:txBody>
      </p:sp>
      <p:sp>
        <p:nvSpPr>
          <p:cNvPr id="57349"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57350"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1722438" y="696913"/>
            <a:ext cx="3330575" cy="2498725"/>
          </a:xfrm>
          <a:ln/>
        </p:spPr>
      </p:sp>
      <p:sp>
        <p:nvSpPr>
          <p:cNvPr id="130051" name="Notes Placeholder 2"/>
          <p:cNvSpPr>
            <a:spLocks noGrp="1"/>
          </p:cNvSpPr>
          <p:nvPr>
            <p:ph type="body" idx="1"/>
          </p:nvPr>
        </p:nvSpPr>
        <p:spPr>
          <a:xfrm>
            <a:off x="467360" y="3408681"/>
            <a:ext cx="6323966" cy="56666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sz="1000" dirty="0">
                <a:latin typeface="Arial" pitchFamily="34" charset="0"/>
              </a:rPr>
              <a:t>Use las siguientes notas (que se encuentra en el Folleto de Recursos de la fe familiar), para dar una breve reseña de la historia sobre la “iglesia doméstica", señalando que éste no es un fenómeno nuevo, sino que tiene sus raíces en las tradiciones más antiguas de nuestra fe…</a:t>
            </a:r>
            <a:endParaRPr lang="en-US" altLang="en-US" sz="1000" dirty="0">
              <a:latin typeface="Arial" pitchFamily="34" charset="0"/>
            </a:endParaRPr>
          </a:p>
          <a:p>
            <a:r>
              <a:rPr lang="es-MX" altLang="en-US" sz="1000" dirty="0">
                <a:latin typeface="Arial" pitchFamily="34" charset="0"/>
              </a:rPr>
              <a:t>Las referencias al hogar como “iglesia doméstica" no son nada nuevas. La iglesia primitiva comenzó a crecer a través de iglesias locales donde las familias se reunían para celebrar y compartir su fe con otros. El Concilio Vaticano II reivindicó la importancia de la transmisión de la fe en el hogar al afirmar  que «… en esta especie de iglesia doméstica los padres deben ser para sus hijos los primeros predicadores de la fe, mediante la palabra y el ejemplo…» (</a:t>
            </a:r>
            <a:r>
              <a:rPr lang="es-MX" altLang="en-US" sz="1000" i="1" dirty="0">
                <a:latin typeface="Arial" pitchFamily="34" charset="0"/>
              </a:rPr>
              <a:t>Lumen Gentium, # 11).</a:t>
            </a:r>
            <a:endParaRPr lang="en-US" altLang="en-US" sz="1000" dirty="0">
              <a:latin typeface="Arial" pitchFamily="34" charset="0"/>
            </a:endParaRPr>
          </a:p>
          <a:p>
            <a:r>
              <a:rPr lang="es-MX" altLang="en-US" sz="1000" dirty="0">
                <a:latin typeface="Arial" pitchFamily="34" charset="0"/>
              </a:rPr>
              <a:t>El Papa Juan Pablo II subrayó la importancia del papel que juega el hogar en el crecimiento de la fe, al declarar que "la familia cristiana constituye una revelación y una actuación específica de la comunión eclesial, y por esta razón también puede y debe llamarse "«Iglesia doméstica » (Familiaris Consortio, # 58). Recientemente, el Papa Benedicto XVI hizo referencia al importante papel entre la evangelización y la familia, afirmando que «la nueva evangelización depende en gran parte a la Iglesia doméstica» (Discurso del Santo Padre Benedicto XVI a los participantes de la Asamblea Plenaria del Consejo Pontificio para la Familia. 01 de diciembre, 2011).</a:t>
            </a:r>
            <a:endParaRPr lang="en-US" altLang="en-US" sz="1000" dirty="0">
              <a:latin typeface="Arial" pitchFamily="34" charset="0"/>
            </a:endParaRPr>
          </a:p>
          <a:p>
            <a:r>
              <a:rPr lang="es-MX" altLang="en-US" sz="1000" dirty="0">
                <a:latin typeface="Arial" pitchFamily="34" charset="0"/>
              </a:rPr>
              <a:t>Entonces, ¿qué hace del hogar una iglesia doméstica? Hay cuatro verdades que las familias creyentes están llamadas a iluminar través de su trato diario.</a:t>
            </a:r>
            <a:endParaRPr lang="en-US" altLang="en-US" sz="1000" dirty="0">
              <a:latin typeface="Arial" pitchFamily="34" charset="0"/>
            </a:endParaRPr>
          </a:p>
          <a:p>
            <a:r>
              <a:rPr lang="es-MX" altLang="en-US" sz="1000" b="1" dirty="0">
                <a:latin typeface="Arial" pitchFamily="34" charset="0"/>
              </a:rPr>
              <a:t>La vida familiar es sagrada</a:t>
            </a:r>
            <a:r>
              <a:rPr lang="es-MX" altLang="en-US" sz="1000" dirty="0">
                <a:latin typeface="Arial" pitchFamily="34" charset="0"/>
              </a:rPr>
              <a:t>---Piense en cómo es qué se comportaría su familia si miembros realmente creyeran que están parados en la iglesia cada vez que entraran por la puerta de su hogar. ¿Cuán sagrado se convertiría el tiempo que pasen juntos? ¿Cómo se resolverían las dificultades? ¿Cómo celebrarían y compartirían los eventos cotidianos? ¿Qué tan rápido buscaríamos la paz y el sanar las rupturas que a menudo son parte de la vida familiar?</a:t>
            </a:r>
            <a:endParaRPr lang="en-US" altLang="en-US" sz="1000" dirty="0">
              <a:latin typeface="Arial" pitchFamily="34" charset="0"/>
            </a:endParaRPr>
          </a:p>
          <a:p>
            <a:r>
              <a:rPr lang="es-MX" altLang="en-US" sz="1000" b="1" dirty="0">
                <a:latin typeface="Arial" pitchFamily="34" charset="0"/>
              </a:rPr>
              <a:t>Las actividades de la familia son sagradas</a:t>
            </a:r>
            <a:r>
              <a:rPr lang="es-MX" altLang="en-US" sz="1000" dirty="0">
                <a:latin typeface="Arial" pitchFamily="34" charset="0"/>
              </a:rPr>
              <a:t>---Si la familia es sagrada, entonces, la actividad que fluye, desde y a través, de la familia es santa. Eso no quiere decir que nunca estamos a la altura de las expectativas, sino que esta verdad nos recuerda que Dios está siempre presente con y para nosotros, sobre todo porque nos relacionamos a través de nuestras acciones e interacciones como familia.</a:t>
            </a:r>
            <a:endParaRPr lang="en-US" altLang="en-US" sz="1000" dirty="0">
              <a:latin typeface="Arial" pitchFamily="34" charset="0"/>
            </a:endParaRPr>
          </a:p>
          <a:p>
            <a:r>
              <a:rPr lang="es-MX" altLang="en-US" sz="1000" b="1" dirty="0">
                <a:latin typeface="Arial" pitchFamily="34" charset="0"/>
              </a:rPr>
              <a:t>La familia es una comunidad de creyentes y evangelizadora</a:t>
            </a:r>
            <a:r>
              <a:rPr lang="es-MX" altLang="en-US" sz="1000" dirty="0">
                <a:latin typeface="Arial" pitchFamily="34" charset="0"/>
              </a:rPr>
              <a:t> ---Nuestra fe, la cual se cultiva y se nutre en el hogar, no está destinada a ser confinada entre los muros de la iglesia doméstica ni a limitarse a las paredes de nuestra comunidad parroquial. Nuestra fe debe ser intencionalmente compartida con todo el mundo a través de la palabra y la acción. Esto se conoce como evangelización y ésta es una de las  responsabilidades fundamentales de la iglesia doméstica.</a:t>
            </a:r>
            <a:endParaRPr lang="en-US" altLang="en-US" sz="1000" dirty="0">
              <a:latin typeface="Arial" pitchFamily="34" charset="0"/>
            </a:endParaRPr>
          </a:p>
          <a:p>
            <a:r>
              <a:rPr lang="es-MX" altLang="en-US" sz="1000" b="1" dirty="0">
                <a:latin typeface="Arial" pitchFamily="34" charset="0"/>
              </a:rPr>
              <a:t>La familia tiene su propio ministerio</a:t>
            </a:r>
            <a:r>
              <a:rPr lang="es-MX" altLang="en-US" sz="1000" dirty="0">
                <a:latin typeface="Arial" pitchFamily="34" charset="0"/>
              </a:rPr>
              <a:t>---Así como cada persona tiene el reto de descubrir y utilizar los dones que Dios les ha dado para servir en el mundo, así también está cada familia llamada a descubrir su propio ministerio.  ¿Está tu familia llamada a compartir su hogar con alguien que no tenga? ¿o a ayudar a madres solteras? ¿a brindarle un hogar a un huérfano? ¿a guiar a un adolescente en problemas? Tal vez tu familia está llamada a promover las vocaciones o a catequizar a otros. Parte de vivir como iglesia doméstica es discernir y descubrir cómo es que Dios te está pidiendo «ser iglesia» en el mundo.</a:t>
            </a:r>
            <a:endParaRPr lang="en-US" altLang="en-US" sz="1000" dirty="0">
              <a:latin typeface="Arial" pitchFamily="34" charset="0"/>
            </a:endParaRPr>
          </a:p>
        </p:txBody>
      </p:sp>
      <p:sp>
        <p:nvSpPr>
          <p:cNvPr id="130052"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156">
              <a:spcBef>
                <a:spcPct val="30000"/>
              </a:spcBef>
              <a:defRPr sz="1200">
                <a:solidFill>
                  <a:schemeClr val="tx1"/>
                </a:solidFill>
                <a:latin typeface="Arial" pitchFamily="34" charset="0"/>
                <a:ea typeface="MS PGothic" pitchFamily="34" charset="-128"/>
              </a:defRPr>
            </a:lvl1pPr>
            <a:lvl2pPr marL="715007" indent="-275003" defTabSz="930156">
              <a:spcBef>
                <a:spcPct val="30000"/>
              </a:spcBef>
              <a:defRPr sz="1200">
                <a:solidFill>
                  <a:schemeClr val="tx1"/>
                </a:solidFill>
                <a:latin typeface="Arial" pitchFamily="34" charset="0"/>
                <a:ea typeface="MS PGothic" pitchFamily="34" charset="-128"/>
              </a:defRPr>
            </a:lvl2pPr>
            <a:lvl3pPr marL="1100011" indent="-220002" defTabSz="930156">
              <a:spcBef>
                <a:spcPct val="30000"/>
              </a:spcBef>
              <a:defRPr sz="1200">
                <a:solidFill>
                  <a:schemeClr val="tx1"/>
                </a:solidFill>
                <a:latin typeface="Arial" pitchFamily="34" charset="0"/>
                <a:ea typeface="MS PGothic" pitchFamily="34" charset="-128"/>
              </a:defRPr>
            </a:lvl3pPr>
            <a:lvl4pPr marL="1541633" indent="-220002" defTabSz="930156">
              <a:spcBef>
                <a:spcPct val="30000"/>
              </a:spcBef>
              <a:defRPr sz="1200">
                <a:solidFill>
                  <a:schemeClr val="tx1"/>
                </a:solidFill>
                <a:latin typeface="Arial" pitchFamily="34" charset="0"/>
                <a:ea typeface="MS PGothic" pitchFamily="34" charset="-128"/>
              </a:defRPr>
            </a:lvl4pPr>
            <a:lvl5pPr marL="1981637" indent="-220002" defTabSz="930156">
              <a:spcBef>
                <a:spcPct val="30000"/>
              </a:spcBef>
              <a:defRPr sz="1200">
                <a:solidFill>
                  <a:schemeClr val="tx1"/>
                </a:solidFill>
                <a:latin typeface="Arial" pitchFamily="34" charset="0"/>
                <a:ea typeface="MS PGothic" pitchFamily="34" charset="-128"/>
              </a:defRPr>
            </a:lvl5pPr>
            <a:lvl6pPr marL="2447524" indent="-220002" defTabSz="930156" eaLnBrk="0" fontAlgn="base" hangingPunct="0">
              <a:spcBef>
                <a:spcPct val="30000"/>
              </a:spcBef>
              <a:spcAft>
                <a:spcPct val="0"/>
              </a:spcAft>
              <a:defRPr sz="1200">
                <a:solidFill>
                  <a:schemeClr val="tx1"/>
                </a:solidFill>
                <a:latin typeface="Arial" pitchFamily="34" charset="0"/>
                <a:ea typeface="MS PGothic" pitchFamily="34" charset="-128"/>
              </a:defRPr>
            </a:lvl6pPr>
            <a:lvl7pPr marL="2913411" indent="-220002" defTabSz="930156" eaLnBrk="0" fontAlgn="base" hangingPunct="0">
              <a:spcBef>
                <a:spcPct val="30000"/>
              </a:spcBef>
              <a:spcAft>
                <a:spcPct val="0"/>
              </a:spcAft>
              <a:defRPr sz="1200">
                <a:solidFill>
                  <a:schemeClr val="tx1"/>
                </a:solidFill>
                <a:latin typeface="Arial" pitchFamily="34" charset="0"/>
                <a:ea typeface="MS PGothic" pitchFamily="34" charset="-128"/>
              </a:defRPr>
            </a:lvl7pPr>
            <a:lvl8pPr marL="3379297" indent="-220002" defTabSz="930156" eaLnBrk="0" fontAlgn="base" hangingPunct="0">
              <a:spcBef>
                <a:spcPct val="30000"/>
              </a:spcBef>
              <a:spcAft>
                <a:spcPct val="0"/>
              </a:spcAft>
              <a:defRPr sz="1200">
                <a:solidFill>
                  <a:schemeClr val="tx1"/>
                </a:solidFill>
                <a:latin typeface="Arial" pitchFamily="34" charset="0"/>
                <a:ea typeface="MS PGothic" pitchFamily="34" charset="-128"/>
              </a:defRPr>
            </a:lvl8pPr>
            <a:lvl9pPr marL="3845184" indent="-220002" defTabSz="930156"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3EC9854A-480F-4976-9C0C-F5EDEFBB8F2F}" type="slidenum">
              <a:rPr lang="en-US" altLang="en-US" sz="1100"/>
              <a:pPr>
                <a:spcBef>
                  <a:spcPct val="0"/>
                </a:spcBef>
              </a:pPr>
              <a:t>5</a:t>
            </a:fld>
            <a:endParaRPr lang="en-US" altLang="en-US" sz="1100"/>
          </a:p>
        </p:txBody>
      </p:sp>
      <p:sp>
        <p:nvSpPr>
          <p:cNvPr id="6" name="Date Placeholder 5"/>
          <p:cNvSpPr>
            <a:spLocks noGrp="1"/>
          </p:cNvSpPr>
          <p:nvPr>
            <p:ph type="dt" sz="quarter" idx="1"/>
          </p:nvPr>
        </p:nvSpPr>
        <p:spPr/>
        <p:txBody>
          <a:bodyPr/>
          <a:lstStyle/>
          <a:p>
            <a:pPr>
              <a:defRPr/>
            </a:pPr>
            <a:fld id="{76713460-3287-40B0-9BB9-878DA4951CF2}" type="datetime1">
              <a:rPr lang="en-US"/>
              <a:pPr>
                <a:defRPr/>
              </a:pPr>
              <a:t>3/21/2016</a:t>
            </a:fld>
            <a:endParaRPr lang="en-US"/>
          </a:p>
        </p:txBody>
      </p:sp>
      <p:sp>
        <p:nvSpPr>
          <p:cNvPr id="2" name="Footer Placeholder 1"/>
          <p:cNvSpPr>
            <a:spLocks noGrp="1"/>
          </p:cNvSpPr>
          <p:nvPr>
            <p:ph type="ftr" sz="quarter" idx="4"/>
          </p:nvPr>
        </p:nvSpPr>
        <p:spPr/>
        <p:txBody>
          <a:bodyPr/>
          <a:lstStyle/>
          <a:p>
            <a:pPr>
              <a:defRPr/>
            </a:pPr>
            <a:r>
              <a:rPr lang="es-ES"/>
              <a:t>Fortaleciendo Familias en la Fe © agosto del 2013: NFCYM</a:t>
            </a:r>
            <a:endParaRPr lang="en-US"/>
          </a:p>
        </p:txBody>
      </p:sp>
      <p:sp>
        <p:nvSpPr>
          <p:cNvPr id="3" name="Header Placeholder 2"/>
          <p:cNvSpPr>
            <a:spLocks noGrp="1"/>
          </p:cNvSpPr>
          <p:nvPr>
            <p:ph type="hdr" sz="quarter"/>
          </p:nvPr>
        </p:nvSpPr>
        <p:spPr/>
        <p:txBody>
          <a:bodyPr/>
          <a:lstStyle/>
          <a:p>
            <a:pPr>
              <a:defRPr/>
            </a:pPr>
            <a:r>
              <a:rPr lang="es-ES"/>
              <a:t>E3: Líderes de la comunidad parroquial/escuela</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2543175" y="147638"/>
            <a:ext cx="2471738" cy="1854200"/>
          </a:xfrm>
          <a:ln/>
        </p:spPr>
      </p:sp>
      <p:sp>
        <p:nvSpPr>
          <p:cNvPr id="38915" name="Notes Placeholder 2"/>
          <p:cNvSpPr>
            <a:spLocks noGrp="1"/>
          </p:cNvSpPr>
          <p:nvPr>
            <p:ph type="body" idx="1"/>
          </p:nvPr>
        </p:nvSpPr>
        <p:spPr>
          <a:xfrm>
            <a:off x="467359" y="1992313"/>
            <a:ext cx="6177916" cy="72310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335" indent="-220335">
              <a:buFontTx/>
              <a:buAutoNum type="arabicPeriod"/>
              <a:defRPr/>
            </a:pPr>
            <a:r>
              <a:rPr lang="es-ES" sz="1000" dirty="0"/>
              <a:t>Refiérase a la encuesta para la familia sobre la fe ,que llenaron anteriormente (durante la primera sesión) y explíqueles que esta sesión se enfocará en la manera de poner en práctica ciertas habilidades para compartir la fe y llevar a cabo actividades que puedan utilizar o empezar a implementar en casa.</a:t>
            </a:r>
          </a:p>
          <a:p>
            <a:pPr marL="220335" indent="-220335">
              <a:buFontTx/>
              <a:buAutoNum type="arabicPeriod" startAt="2"/>
              <a:defRPr/>
            </a:pPr>
            <a:r>
              <a:rPr lang="es-ES" sz="1000" dirty="0"/>
              <a:t>Déjeles saber que, más adelante, tendrán la oportunidad de considerar los cambios que les gustaría que ocurrieran en su familia para crecer más en la fe.</a:t>
            </a:r>
          </a:p>
          <a:p>
            <a:pPr marL="220335" indent="-220335">
              <a:buFontTx/>
              <a:buAutoNum type="arabicPeriod" startAt="2"/>
              <a:defRPr/>
            </a:pPr>
            <a:r>
              <a:rPr lang="es-ES" sz="1000" dirty="0"/>
              <a:t>Ofrézcales un breve ejemplo de cada una de éstas e invite a los padres a compartir entre ellos sus “mejores prácticas” si es que están realizando alguna de éstas en casa.</a:t>
            </a:r>
          </a:p>
          <a:p>
            <a:pPr>
              <a:defRPr/>
            </a:pPr>
            <a:r>
              <a:rPr lang="es-ES" sz="1000" dirty="0"/>
              <a:t>     La información de aquí abajo proviene del libro de recursos FFF que cada familia deberá tener….</a:t>
            </a:r>
          </a:p>
          <a:p>
            <a:pPr>
              <a:defRPr/>
            </a:pPr>
            <a:r>
              <a:rPr lang="es-ES" sz="1000" dirty="0"/>
              <a:t>PARA EL CONOCIMIENTO DEL PRESENTADOR: Aunque una familia implemente esto en su vida familiar, no hay garantía alguna que los adolecentes cumplirán automáticamente con las mismas prácticas de fe. Existen muchas cosas en nuestro mundo exterior que nosotros no podemos controlar—pero lo que sí podemos controlar es la manera en la que comunicamos nuestras expresiones de fe—por qué hacemos lo que hacemos: altares en nuestra casa, imágenes religiosas, etc.</a:t>
            </a:r>
          </a:p>
          <a:p>
            <a:pPr marL="227986" indent="-227986">
              <a:defRPr/>
            </a:pPr>
            <a:r>
              <a:rPr lang="es-ES" sz="1000" b="1" u="sng" dirty="0">
                <a:latin typeface="Arial" pitchFamily="34" charset="0"/>
              </a:rPr>
              <a:t>Familia y comunidad</a:t>
            </a:r>
          </a:p>
          <a:p>
            <a:pPr>
              <a:defRPr/>
            </a:pPr>
            <a:r>
              <a:rPr lang="es-ES" sz="1000" dirty="0">
                <a:latin typeface="Arial" pitchFamily="34" charset="0"/>
              </a:rPr>
              <a:t>Reconozca lo sagrado que es comer como familia y aprenda a descubrir a Dios en los momentos del diario vivir (p.ej. cuando hace las compras del mercado, cuando ayuda con las tareas escolares, cuando acompaña a su hijo a la escuela etc.).  Es en estos momentos es cuando se encuentra a un Dios presente y vivo.  La gracia y los dones de Dios se encuentran presentes en la vida familiar y parroquial, así como en la vida de toda la comunidad. </a:t>
            </a:r>
          </a:p>
          <a:p>
            <a:pPr marL="227986" indent="-227986">
              <a:buFontTx/>
              <a:buChar char="•"/>
              <a:defRPr/>
            </a:pPr>
            <a:r>
              <a:rPr lang="es-ES" sz="1000" b="1" dirty="0">
                <a:ea typeface="ＭＳ Ｐゴシック" charset="-128"/>
              </a:rPr>
              <a:t>La hora de la comida debe ser sagrada Haga que la hora de comer sea sagrada– </a:t>
            </a:r>
            <a:r>
              <a:rPr lang="es-ES" sz="1000" dirty="0">
                <a:ea typeface="ＭＳ Ｐゴシック" charset="-128"/>
              </a:rPr>
              <a:t>Establezca algunos días de la semana que sean para la “comida de la familia” y pídale a todos que acomoden sus horarios a este tiempo sagrado. Utilice este tiempo para rezar juntos, compartir alegrías, metas, esperanzas, así como, decepciones y dolores. Ayude a relacionar la conexión entre la mesa de la casa y la mesa del Señor celebrando la Eucaristía. </a:t>
            </a:r>
          </a:p>
          <a:p>
            <a:pPr marL="227986" indent="-227986">
              <a:buFontTx/>
              <a:buChar char="•"/>
              <a:defRPr/>
            </a:pPr>
            <a:r>
              <a:rPr lang="es-ES" sz="1000" b="1" dirty="0">
                <a:ea typeface="ＭＳ Ｐゴシック" charset="-128"/>
              </a:rPr>
              <a:t>Comparta los momentos de encuentro con Dios– </a:t>
            </a:r>
            <a:r>
              <a:rPr lang="es-ES" sz="1000" dirty="0">
                <a:ea typeface="ＭＳ Ｐゴシック" charset="-128"/>
              </a:rPr>
              <a:t>“Momentos de encuentro” son una manera simple y significativa de enfocarse en las experiencias más importantes en esas noches de comida familiar o cualquier otro día cuando la familia se reúna (quinceañeras, celebración de los sacramentos, partidos de futbol, carnes asadas etc.).  Invite a cada persona a que comparta un momento de su pasado más reciente (día, semana, o mes) cuando se toparon o se encontraron con Dios en sus vidas, en otras palabras, ¿dónde vieron recientemente alguna evidencia de la presencia de Dios en su vida o en el mundo? </a:t>
            </a:r>
          </a:p>
          <a:p>
            <a:pPr marL="227986" indent="-227986">
              <a:buFontTx/>
              <a:buChar char="•"/>
              <a:defRPr/>
            </a:pPr>
            <a:r>
              <a:rPr lang="es-ES" sz="1000" b="1" dirty="0">
                <a:ea typeface="ＭＳ Ｐゴシック" charset="-128"/>
              </a:rPr>
              <a:t>Valore el tiempo como familia– </a:t>
            </a:r>
            <a:r>
              <a:rPr lang="es-ES" sz="1000" dirty="0">
                <a:ea typeface="ＭＳ Ｐゴシック" charset="-128"/>
              </a:rPr>
              <a:t>Los mejores recuerdos de sus hijos serán, cuanto amor recibieron en la casa y cuanto tiempo pasaron juntos como familia.  Cuando planee una actividad o algún cambio de horario pregúntense, ¿al hacer esta actividad o este cambio estaré fortaleciendo o debilitando nuestra relación como familia?</a:t>
            </a:r>
          </a:p>
          <a:p>
            <a:pPr marL="227986" indent="-227986">
              <a:buFontTx/>
              <a:buChar char="•"/>
              <a:defRPr/>
            </a:pPr>
            <a:r>
              <a:rPr lang="es-ES" sz="1000" b="1" dirty="0">
                <a:ea typeface="ＭＳ Ｐゴシック" charset="-128"/>
              </a:rPr>
              <a:t>Imágenes religiosas– </a:t>
            </a:r>
            <a:r>
              <a:rPr lang="es-ES" sz="1000" dirty="0">
                <a:ea typeface="ＭＳ Ｐゴシック" charset="-128"/>
              </a:rPr>
              <a:t>Tome tiempo durante la semana para hablar con sus hijos acerca de cada una de las imágenes religiosas que tienen en su casa y el significado que tiene cada una de ellas.  También ofrezca la oportunidad a cada persona a elegir, obtener o comprar alguna imagen para que pueda compartir acerca de ella.</a:t>
            </a:r>
          </a:p>
          <a:p>
            <a:pPr marL="227986" indent="-227986">
              <a:buFont typeface="Arial" pitchFamily="34" charset="0"/>
              <a:buChar char="•"/>
              <a:defRPr/>
            </a:pPr>
            <a:r>
              <a:rPr lang="es-ES" sz="1000" b="1" dirty="0">
                <a:latin typeface="Arial" pitchFamily="34" charset="0"/>
              </a:rPr>
              <a:t>Ponga el ejemplo del amor y perdón de Dios–</a:t>
            </a:r>
            <a:r>
              <a:rPr lang="es-ES" sz="1000" dirty="0">
                <a:latin typeface="Arial" pitchFamily="34" charset="0"/>
              </a:rPr>
              <a:t>En nuestro hogar el amor hacia los demás debe imitar el amor de Dios hacia las personas de todas las edades, razas y culturas.  Asegúrese de que aquellos momentos de perdón y reconciliación familiar sean visibles y no ha escondidas para que todos los miembros de la familia sean testigos del perdón y la reconciliación familiar y que se den cuenta que el conflicto ha sido resuelto.  Haga el compromiso de participar como familia en el Sacramento de Reconciliación especialmente durante la cuaresma.</a:t>
            </a:r>
          </a:p>
          <a:p>
            <a:pPr marL="227986" indent="-227986">
              <a:buFont typeface="Arial" pitchFamily="34" charset="0"/>
              <a:buChar char="•"/>
              <a:defRPr/>
            </a:pPr>
            <a:r>
              <a:rPr lang="es-ES" sz="1000" b="1" dirty="0">
                <a:latin typeface="Arial" pitchFamily="34" charset="0"/>
              </a:rPr>
              <a:t>Únase con otros – </a:t>
            </a:r>
            <a:r>
              <a:rPr lang="es-ES" sz="1000" dirty="0">
                <a:latin typeface="Arial" pitchFamily="34" charset="0"/>
              </a:rPr>
              <a:t>Busque a otras familias quienes también comparten su compromiso de trasmitir y cultivar la fe católica en sus hogares.  Aprendan de sus testimonios.  Pídale a su parroquia que ofrezca un grupo de apoyo (parroquial o por internet) de Fortaleciendo Familias en la Fe, donde pueda reunirse con otros padres regularmente para compartir, orar y apoyarse unos a otros durante este caminar juntos.</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8AC59FF5-D185-4443-B81E-8E90BD14C1D7}" type="slidenum">
              <a:rPr lang="en-US" altLang="en-US" sz="1300">
                <a:solidFill>
                  <a:prstClr val="black"/>
                </a:solidFill>
              </a:rPr>
              <a:pPr>
                <a:spcBef>
                  <a:spcPct val="0"/>
                </a:spcBef>
              </a:pPr>
              <a:t>6</a:t>
            </a:fld>
            <a:endParaRPr lang="en-US" altLang="en-US" sz="1300">
              <a:solidFill>
                <a:prstClr val="black"/>
              </a:solidFill>
            </a:endParaRPr>
          </a:p>
        </p:txBody>
      </p:sp>
      <p:sp>
        <p:nvSpPr>
          <p:cNvPr id="59397"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59398"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19063" indent="-219063">
              <a:buFontTx/>
              <a:buAutoNum type="arabicPeriod"/>
            </a:pPr>
            <a:r>
              <a:rPr lang="en-US" altLang="en-US" smtClean="0">
                <a:latin typeface="Arial" pitchFamily="34" charset="0"/>
              </a:rPr>
              <a:t>Cross Moments are easy faith sharing option for families - </a:t>
            </a:r>
            <a:r>
              <a:rPr lang="en-US" altLang="en-US" i="1" smtClean="0">
                <a:latin typeface="Arial" pitchFamily="34" charset="0"/>
              </a:rPr>
              <a:t>looking back over the past week, find a time when your life intersected with God</a:t>
            </a:r>
            <a:r>
              <a:rPr lang="en-US" altLang="en-US" smtClean="0">
                <a:latin typeface="Arial" pitchFamily="34" charset="0"/>
              </a:rPr>
              <a:t> – seeing God in the here and now. </a:t>
            </a:r>
          </a:p>
          <a:p>
            <a:pPr marL="219063" indent="-219063"/>
            <a:endParaRPr lang="en-US" altLang="en-US" smtClean="0">
              <a:latin typeface="Arial" pitchFamily="34" charset="0"/>
            </a:endParaRPr>
          </a:p>
          <a:p>
            <a:pPr marL="219063" indent="-219063">
              <a:buFontTx/>
              <a:buAutoNum type="arabicPeriod"/>
            </a:pPr>
            <a:endParaRPr lang="en-US" altLang="en-US" smtClean="0">
              <a:latin typeface="Arial" pitchFamily="34" charset="0"/>
            </a:endParaRPr>
          </a:p>
          <a:p>
            <a:pPr marL="219063" indent="-219063">
              <a:buFontTx/>
              <a:buAutoNum type="arabicPeriod"/>
            </a:pPr>
            <a:r>
              <a:rPr lang="es-ES" altLang="en-US" smtClean="0">
                <a:solidFill>
                  <a:srgbClr val="FF0000"/>
                </a:solidFill>
                <a:latin typeface="Arial" pitchFamily="34" charset="0"/>
              </a:rPr>
              <a:t>Los momentos de encuentro son unas opciones fáciles para compartir la fe en familia – piense en algún momento de su vida en el cual Dios se cruzo, la semana pasada</a:t>
            </a:r>
            <a:r>
              <a:rPr lang="es-ES" altLang="en-US" i="1" smtClean="0">
                <a:solidFill>
                  <a:srgbClr val="FF0000"/>
                </a:solidFill>
                <a:latin typeface="Arial" pitchFamily="34" charset="0"/>
              </a:rPr>
              <a:t>.</a:t>
            </a:r>
            <a:endParaRPr lang="es-ES" altLang="en-US" smtClean="0">
              <a:solidFill>
                <a:srgbClr val="FF0000"/>
              </a:solidFill>
              <a:latin typeface="Arial" pitchFamily="34" charset="0"/>
            </a:endParaRP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8CCB9B04-FF33-491B-B872-328220CFF683}" type="slidenum">
              <a:rPr lang="en-US" altLang="en-US" sz="1300">
                <a:solidFill>
                  <a:prstClr val="black"/>
                </a:solidFill>
              </a:rPr>
              <a:pPr>
                <a:spcBef>
                  <a:spcPct val="0"/>
                </a:spcBef>
              </a:pPr>
              <a:t>7</a:t>
            </a:fld>
            <a:endParaRPr lang="en-US" altLang="en-US" sz="1300">
              <a:solidFill>
                <a:prstClr val="black"/>
              </a:solidFill>
            </a:endParaRPr>
          </a:p>
        </p:txBody>
      </p:sp>
      <p:sp>
        <p:nvSpPr>
          <p:cNvPr id="61445" name="Header Placeholder 1"/>
          <p:cNvSpPr>
            <a:spLocks noGrp="1"/>
          </p:cNvSpPr>
          <p:nvPr>
            <p:ph type="hdr" sz="quarter"/>
          </p:nvPr>
        </p:nvSpPr>
        <p:spPr>
          <a:xfrm>
            <a:off x="0" y="1"/>
            <a:ext cx="3352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61446"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2028825" y="295275"/>
            <a:ext cx="2916238" cy="2185988"/>
          </a:xfrm>
          <a:ln/>
        </p:spPr>
      </p:sp>
      <p:sp>
        <p:nvSpPr>
          <p:cNvPr id="40963" name="Notes Placeholder 2"/>
          <p:cNvSpPr>
            <a:spLocks noGrp="1"/>
          </p:cNvSpPr>
          <p:nvPr>
            <p:ph type="body" idx="1"/>
          </p:nvPr>
        </p:nvSpPr>
        <p:spPr>
          <a:xfrm>
            <a:off x="467360" y="2556510"/>
            <a:ext cx="6250940" cy="6519229"/>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0335" indent="-220335">
              <a:defRPr/>
            </a:pPr>
            <a:r>
              <a:rPr lang="es-ES" sz="1000" dirty="0"/>
              <a:t>Ofrézcales un breve ejemplo de cada una de éstas e invite a los padres a compartir entre ellos sus “mejores prácticas” si es que están haciendo alguna de éstas en casa.</a:t>
            </a:r>
          </a:p>
          <a:p>
            <a:pPr>
              <a:defRPr/>
            </a:pPr>
            <a:r>
              <a:rPr lang="es-ES" sz="1000" dirty="0"/>
              <a:t>     La información de aquí abajo proviene del libro de recursos FFF que cada familia deberá tener….</a:t>
            </a:r>
          </a:p>
          <a:p>
            <a:pPr>
              <a:defRPr/>
            </a:pPr>
            <a:r>
              <a:rPr lang="es-ES" sz="1000" dirty="0"/>
              <a:t>NOTA: Pídales a los padres de familia que den ejemplos de lo que ya están haciendo en sus hogares. Díganles también que ustedes reconocen que los hijos mas pequeños mostrarán mas interés en participar en estas prácticas pero los pre-adolescente y los adolescentes quizás se resistan un poco y se muestren algo cohibidos o muestren cierta incomodidad. Es importante que prosigan con sus prácticas y sus expresiones de fe aunque sus adolescentes empiecen a mostrar resistencia.</a:t>
            </a:r>
          </a:p>
          <a:p>
            <a:pPr>
              <a:defRPr/>
            </a:pPr>
            <a:r>
              <a:rPr lang="es-ES" sz="1000" b="1" dirty="0"/>
              <a:t>Oración y culto</a:t>
            </a:r>
          </a:p>
          <a:p>
            <a:pPr>
              <a:defRPr/>
            </a:pPr>
            <a:r>
              <a:rPr lang="es-ES" sz="1000" dirty="0"/>
              <a:t>La oración y el culto familiar son fundamentales para cimentar familias católicas fuertes en la fe. Tenga en cuenta que el objetivo de la oración personal, en familia o en la comunidad y el compartir de la fe es entablar la comunicación con Dios.  Cuando compartimos la fe con otros estamos respondiendo a estas: ¿dónde está Dios en todo esto? y ¿qué me está diciendo Dios hoy?</a:t>
            </a:r>
          </a:p>
          <a:p>
            <a:pPr marL="165252" indent="-165252">
              <a:buFont typeface="Arial" pitchFamily="34" charset="0"/>
              <a:buChar char="•"/>
              <a:defRPr/>
            </a:pPr>
            <a:r>
              <a:rPr lang="es-ES" sz="1000" b="1" dirty="0"/>
              <a:t>Rece a solas – </a:t>
            </a:r>
            <a:r>
              <a:rPr lang="es-ES" sz="1000" dirty="0"/>
              <a:t>Si no has desarrollado tu propia vida de oración será muy difícil rezar ante los demás, incluso, con los miembros de tu familia. Tome unos minutos de silencio durante el día o la noche para conectarse con Dios.  Durante este tiempo permanezca en silencioso y abierto a la respuesta que Dios le dé.  Busque un lugar tranquilo, sin interrupciones, para que lea las escrituras y pueda meditar acerca de ellas. Exprésele a Dios todas sus preocupaciones, esperanzas, metas y temores. Si le es útil, use un diario para escribir sus reflexiones durante su tiempo de oración.</a:t>
            </a:r>
          </a:p>
          <a:p>
            <a:pPr marL="165252" indent="-165252">
              <a:buFont typeface="Arial" pitchFamily="34" charset="0"/>
              <a:buChar char="•"/>
              <a:defRPr/>
            </a:pPr>
            <a:r>
              <a:rPr lang="es-ES" sz="1000" b="1" dirty="0"/>
              <a:t>Rece como familia- </a:t>
            </a:r>
            <a:r>
              <a:rPr lang="es-ES" sz="1000" dirty="0"/>
              <a:t>Piense en todos los momentos familiares sagrados en los que se puede integrar la oración: cumpleaños, aniversarios, momentos de crisis, viajes, fiestas religiosas y cívicas, accidentes, triunfos, fiestas de graduación, noviazgo, compromisos, celebración de los sacramentos y otras ocasiones grandes y pequeñas.  Utilice oraciones tradicionales como los rosarios, el Padre Nuestro, el Ave María, el Ángel de la Guarda etc. y otras oraciones que se encuentran en este folleto.  Invite a los diferentes miembros de la familia para dirigir dichas oraciones. </a:t>
            </a:r>
          </a:p>
          <a:p>
            <a:pPr marL="165252" indent="-165252">
              <a:buFont typeface="Arial" pitchFamily="34" charset="0"/>
              <a:buChar char="•"/>
              <a:defRPr/>
            </a:pPr>
            <a:r>
              <a:rPr lang="es-ES" sz="1000" b="1" dirty="0"/>
              <a:t>Celebre los tiempos del año litúrgico y los días festivos</a:t>
            </a:r>
            <a:r>
              <a:rPr lang="es-ES" sz="1000" dirty="0"/>
              <a:t>— En su hogar, muestre los colores y los símbolos de cada tiempo litúrgico para conectar los con la vida diaria de su familia.  Por ejemplo, durante el Adviento ponga una corona y las cuatro  velas; durante la Navidad ponga el nacimiento; durante la Cuaresma ponga las cenizas, las palmas y orden las cemitas y así sucesivamente.  Y para los días festivos reúnanse como familia en la comunidad para hacer oraciones especiales o novenarios.  Por ejemplo, el novenario de la Virgen de Guadalupe, las posadas antes de la Navidad, la procesión del Vía Crucis etc.   </a:t>
            </a:r>
          </a:p>
          <a:p>
            <a:pPr marL="165252" indent="-165252">
              <a:buFont typeface="Arial" pitchFamily="34" charset="0"/>
              <a:buChar char="•"/>
              <a:defRPr/>
            </a:pPr>
            <a:r>
              <a:rPr lang="es-ES" sz="1000" b="1" dirty="0"/>
              <a:t>Que la oración en familia se convierta en ritual— </a:t>
            </a:r>
            <a:r>
              <a:rPr lang="es-ES" sz="1000" dirty="0"/>
              <a:t>Con regularidad bendiga a cada persona de su familia haciendo la señal de la cruz en la frente y diciendo “Dios te bendiga y permanezca contigo”.  Haga esto como un ritual cada noche antes de acostarse y cada mañana antes de salir de la casa o al salir de viaje. </a:t>
            </a:r>
          </a:p>
          <a:p>
            <a:pPr marL="165252" indent="-165252">
              <a:buFont typeface="Arial" pitchFamily="34" charset="0"/>
              <a:buChar char="•"/>
              <a:defRPr/>
            </a:pPr>
            <a:r>
              <a:rPr lang="es-ES" sz="1000" dirty="0"/>
              <a:t>Sea creativo con la oración de la familia— Para captar la atención de todos los miembros de la familia utilice objetos o imágenes para ayudarlos a conectar la vida con la fe.  Aquí le demos algunas ideas para compartir la fe por medio de objetos e imágenes:</a:t>
            </a:r>
          </a:p>
          <a:p>
            <a:pPr marL="0" lvl="1">
              <a:defRPr/>
            </a:pPr>
            <a:r>
              <a:rPr lang="es-ES" sz="1000" b="1" dirty="0">
                <a:ea typeface="ＭＳ Ｐゴシック" charset="-128"/>
              </a:rPr>
              <a:t>MOSTRAR LA SIGUIENTE DIAPOSITIVA COMO EJEMPLO</a:t>
            </a:r>
            <a:endParaRPr lang="es-ES" sz="1000" b="1" dirty="0">
              <a:latin typeface="Arial" pitchFamily="34"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fld id="{782F0E83-C2DD-415C-B74A-D0539C12F2FA}" type="slidenum">
              <a:rPr lang="en-US" altLang="en-US" sz="1300">
                <a:solidFill>
                  <a:prstClr val="black"/>
                </a:solidFill>
              </a:rPr>
              <a:pPr>
                <a:spcBef>
                  <a:spcPct val="0"/>
                </a:spcBef>
              </a:pPr>
              <a:t>8</a:t>
            </a:fld>
            <a:endParaRPr lang="en-US" altLang="en-US" sz="1300">
              <a:solidFill>
                <a:prstClr val="black"/>
              </a:solidFill>
            </a:endParaRPr>
          </a:p>
        </p:txBody>
      </p:sp>
      <p:sp>
        <p:nvSpPr>
          <p:cNvPr id="63493"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63494"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879427">
              <a:spcBef>
                <a:spcPct val="30000"/>
              </a:spcBef>
              <a:tabLst>
                <a:tab pos="696875" algn="l"/>
                <a:tab pos="1395336" algn="l"/>
                <a:tab pos="2092210" algn="l"/>
                <a:tab pos="2790671" algn="l"/>
              </a:tabLst>
              <a:defRPr sz="1200">
                <a:solidFill>
                  <a:schemeClr val="tx1"/>
                </a:solidFill>
                <a:latin typeface="Arial" pitchFamily="34" charset="0"/>
                <a:ea typeface="ＭＳ Ｐゴシック" pitchFamily="34" charset="-128"/>
              </a:defRPr>
            </a:lvl1pPr>
            <a:lvl2pPr marL="715923" indent="-274623" defTabSz="879427">
              <a:spcBef>
                <a:spcPct val="30000"/>
              </a:spcBef>
              <a:tabLst>
                <a:tab pos="696875" algn="l"/>
                <a:tab pos="1395336" algn="l"/>
                <a:tab pos="2092210" algn="l"/>
                <a:tab pos="2790671" algn="l"/>
              </a:tabLst>
              <a:defRPr sz="1200">
                <a:solidFill>
                  <a:schemeClr val="tx1"/>
                </a:solidFill>
                <a:latin typeface="Arial" pitchFamily="34" charset="0"/>
                <a:ea typeface="ＭＳ Ｐゴシック" pitchFamily="34" charset="-128"/>
              </a:defRPr>
            </a:lvl2pPr>
            <a:lvl3pPr marL="1101664" indent="-219063" defTabSz="879427">
              <a:spcBef>
                <a:spcPct val="30000"/>
              </a:spcBef>
              <a:tabLst>
                <a:tab pos="696875" algn="l"/>
                <a:tab pos="1395336" algn="l"/>
                <a:tab pos="2092210" algn="l"/>
                <a:tab pos="2790671" algn="l"/>
              </a:tabLst>
              <a:defRPr sz="1200">
                <a:solidFill>
                  <a:schemeClr val="tx1"/>
                </a:solidFill>
                <a:latin typeface="Arial" pitchFamily="34" charset="0"/>
                <a:ea typeface="ＭＳ Ｐゴシック" pitchFamily="34" charset="-128"/>
              </a:defRPr>
            </a:lvl3pPr>
            <a:lvl4pPr marL="1541378" indent="-219063" defTabSz="879427">
              <a:spcBef>
                <a:spcPct val="30000"/>
              </a:spcBef>
              <a:tabLst>
                <a:tab pos="696875" algn="l"/>
                <a:tab pos="1395336" algn="l"/>
                <a:tab pos="2092210" algn="l"/>
                <a:tab pos="2790671" algn="l"/>
              </a:tabLst>
              <a:defRPr sz="1200">
                <a:solidFill>
                  <a:schemeClr val="tx1"/>
                </a:solidFill>
                <a:latin typeface="Arial" pitchFamily="34" charset="0"/>
                <a:ea typeface="ＭＳ Ｐゴシック" pitchFamily="34" charset="-128"/>
              </a:defRPr>
            </a:lvl4pPr>
            <a:lvl5pPr marL="1982678" indent="-219063" defTabSz="879427">
              <a:spcBef>
                <a:spcPct val="30000"/>
              </a:spcBef>
              <a:tabLst>
                <a:tab pos="696875" algn="l"/>
                <a:tab pos="1395336" algn="l"/>
                <a:tab pos="2092210" algn="l"/>
                <a:tab pos="2790671" algn="l"/>
              </a:tabLst>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tabLst>
                <a:tab pos="696875" algn="l"/>
                <a:tab pos="1395336" algn="l"/>
                <a:tab pos="2092210" algn="l"/>
                <a:tab pos="2790671" algn="l"/>
              </a:tabLs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tabLst>
                <a:tab pos="696875" algn="l"/>
                <a:tab pos="1395336" algn="l"/>
                <a:tab pos="2092210" algn="l"/>
                <a:tab pos="2790671" algn="l"/>
              </a:tabLs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tabLst>
                <a:tab pos="696875" algn="l"/>
                <a:tab pos="1395336" algn="l"/>
                <a:tab pos="2092210" algn="l"/>
                <a:tab pos="2790671" algn="l"/>
              </a:tabLs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tabLst>
                <a:tab pos="696875" algn="l"/>
                <a:tab pos="1395336" algn="l"/>
                <a:tab pos="2092210" algn="l"/>
                <a:tab pos="2790671" algn="l"/>
              </a:tabLst>
              <a:defRPr sz="1200">
                <a:solidFill>
                  <a:schemeClr val="tx1"/>
                </a:solidFill>
                <a:latin typeface="Arial" pitchFamily="34" charset="0"/>
                <a:ea typeface="ＭＳ Ｐゴシック" pitchFamily="34" charset="-128"/>
              </a:defRPr>
            </a:lvl9pPr>
          </a:lstStyle>
          <a:p>
            <a:pPr>
              <a:spcBef>
                <a:spcPct val="0"/>
              </a:spcBef>
            </a:pPr>
            <a:fld id="{5CFBA6B6-7EA4-4D52-ABD5-AF1A0FF97619}" type="slidenum">
              <a:rPr lang="en-US" altLang="en-US" sz="1300">
                <a:solidFill>
                  <a:srgbClr val="000000"/>
                </a:solidFill>
                <a:latin typeface="Times New Roman" pitchFamily="18" charset="0"/>
              </a:rPr>
              <a:pPr>
                <a:spcBef>
                  <a:spcPct val="0"/>
                </a:spcBef>
              </a:pPr>
              <a:t>9</a:t>
            </a:fld>
            <a:endParaRPr lang="en-US" altLang="en-US" sz="1300">
              <a:solidFill>
                <a:srgbClr val="000000"/>
              </a:solidFill>
              <a:latin typeface="Times New Roman" pitchFamily="18" charset="0"/>
            </a:endParaRPr>
          </a:p>
        </p:txBody>
      </p:sp>
      <p:sp>
        <p:nvSpPr>
          <p:cNvPr id="65539" name="Rectangle 1"/>
          <p:cNvSpPr>
            <a:spLocks noGrp="1" noRot="1" noChangeAspect="1" noChangeArrowheads="1" noTextEdit="1"/>
          </p:cNvSpPr>
          <p:nvPr>
            <p:ph type="sldImg"/>
          </p:nvPr>
        </p:nvSpPr>
        <p:spPr>
          <a:solidFill>
            <a:srgbClr val="FFFFFF"/>
          </a:solidFill>
          <a:ln/>
        </p:spPr>
      </p:sp>
      <p:sp>
        <p:nvSpPr>
          <p:cNvPr id="65540" name="Text Box 2"/>
          <p:cNvSpPr>
            <a:spLocks noGrp="1" noChangeArrowheads="1"/>
          </p:cNvSpPr>
          <p:nvPr>
            <p:ph type="body" idx="1"/>
          </p:nvPr>
        </p:nvSpPr>
        <p:spPr>
          <a:xfrm>
            <a:off x="701675" y="4416425"/>
            <a:ext cx="5607050"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438"/>
              </a:spcBef>
              <a:tabLst>
                <a:tab pos="0" algn="l"/>
                <a:tab pos="881014" algn="l"/>
                <a:tab pos="1762027" algn="l"/>
                <a:tab pos="2643041" algn="l"/>
                <a:tab pos="3524056" algn="l"/>
                <a:tab pos="4406656" algn="l"/>
                <a:tab pos="5287670" algn="l"/>
                <a:tab pos="6168684" algn="l"/>
                <a:tab pos="7049698" algn="l"/>
                <a:tab pos="7930711" algn="l"/>
                <a:tab pos="8813313" algn="l"/>
                <a:tab pos="9694327" algn="l"/>
              </a:tabLst>
            </a:pPr>
            <a:r>
              <a:rPr lang="en-US" altLang="en-US" b="1" smtClean="0">
                <a:solidFill>
                  <a:srgbClr val="000000"/>
                </a:solidFill>
                <a:latin typeface="Arial" pitchFamily="34" charset="0"/>
              </a:rPr>
              <a:t>Pocket Prayers</a:t>
            </a:r>
            <a:r>
              <a:rPr lang="en-US" altLang="en-US" smtClean="0">
                <a:solidFill>
                  <a:srgbClr val="000000"/>
                </a:solidFill>
                <a:latin typeface="Arial" pitchFamily="34" charset="0"/>
              </a:rPr>
              <a:t> – Invite everyone to reach into their pocket or purse and place one object on the middle of the table. Then invite each person to think about their relationship with God right now and pick the one object that best describes it. Go around the room (youngest to oldest) and have each person share their reflection.</a:t>
            </a:r>
          </a:p>
          <a:p>
            <a:pPr>
              <a:spcBef>
                <a:spcPts val="438"/>
              </a:spcBef>
              <a:tabLst>
                <a:tab pos="0" algn="l"/>
                <a:tab pos="881014" algn="l"/>
                <a:tab pos="1762027" algn="l"/>
                <a:tab pos="2643041" algn="l"/>
                <a:tab pos="3524056" algn="l"/>
                <a:tab pos="4406656" algn="l"/>
                <a:tab pos="5287670" algn="l"/>
                <a:tab pos="6168684" algn="l"/>
                <a:tab pos="7049698" algn="l"/>
                <a:tab pos="7930711" algn="l"/>
                <a:tab pos="8813313" algn="l"/>
                <a:tab pos="9694327" algn="l"/>
              </a:tabLst>
            </a:pPr>
            <a:endParaRPr lang="en-US" altLang="en-US" smtClean="0">
              <a:solidFill>
                <a:srgbClr val="000000"/>
              </a:solidFill>
              <a:latin typeface="Arial" pitchFamily="34" charset="0"/>
            </a:endParaRPr>
          </a:p>
          <a:p>
            <a:pPr>
              <a:spcBef>
                <a:spcPts val="438"/>
              </a:spcBef>
              <a:tabLst>
                <a:tab pos="0" algn="l"/>
                <a:tab pos="881014" algn="l"/>
                <a:tab pos="1762027" algn="l"/>
                <a:tab pos="2643041" algn="l"/>
                <a:tab pos="3524056" algn="l"/>
                <a:tab pos="4406656" algn="l"/>
                <a:tab pos="5287670" algn="l"/>
                <a:tab pos="6168684" algn="l"/>
                <a:tab pos="7049698" algn="l"/>
                <a:tab pos="7930711" algn="l"/>
                <a:tab pos="8813313" algn="l"/>
                <a:tab pos="9694327" algn="l"/>
              </a:tabLst>
            </a:pPr>
            <a:r>
              <a:rPr lang="es-ES" altLang="en-US" b="1" smtClean="0">
                <a:solidFill>
                  <a:srgbClr val="FF0000"/>
                </a:solidFill>
                <a:latin typeface="Arial" pitchFamily="34" charset="0"/>
              </a:rPr>
              <a:t>Oraciones con algo de sus bolsillos: </a:t>
            </a:r>
            <a:r>
              <a:rPr lang="es-ES" altLang="en-US" smtClean="0">
                <a:solidFill>
                  <a:srgbClr val="FF0000"/>
                </a:solidFill>
                <a:latin typeface="Arial" pitchFamily="34" charset="0"/>
              </a:rPr>
              <a:t>Invite a todos los miembros de su familia a que saquen algún objeto de su bolsillo o cartera y que lo pongan en el centro de la mesa.  A continuación, invite a cada uno a pensar sobre su relación con Dios y que elija el objeto que mejor describa esa relación.  Que cada persona comparta su reflexión (de menor a mayor). </a:t>
            </a:r>
          </a:p>
        </p:txBody>
      </p:sp>
      <p:sp>
        <p:nvSpPr>
          <p:cNvPr id="65541"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spcBef>
                <a:spcPct val="30000"/>
              </a:spcBef>
              <a:defRPr sz="1200">
                <a:solidFill>
                  <a:schemeClr val="tx1"/>
                </a:solidFill>
                <a:latin typeface="Arial" pitchFamily="34" charset="0"/>
                <a:ea typeface="ＭＳ Ｐゴシック" pitchFamily="34" charset="-128"/>
              </a:defRPr>
            </a:lvl1pPr>
            <a:lvl2pPr marL="715923" indent="-274623" defTabSz="879427">
              <a:spcBef>
                <a:spcPct val="30000"/>
              </a:spcBef>
              <a:defRPr sz="1200">
                <a:solidFill>
                  <a:schemeClr val="tx1"/>
                </a:solidFill>
                <a:latin typeface="Arial" pitchFamily="34" charset="0"/>
                <a:ea typeface="ＭＳ Ｐゴシック" pitchFamily="34" charset="-128"/>
              </a:defRPr>
            </a:lvl2pPr>
            <a:lvl3pPr marL="1101664" indent="-219063" defTabSz="879427">
              <a:spcBef>
                <a:spcPct val="30000"/>
              </a:spcBef>
              <a:defRPr sz="1200">
                <a:solidFill>
                  <a:schemeClr val="tx1"/>
                </a:solidFill>
                <a:latin typeface="Arial" pitchFamily="34" charset="0"/>
                <a:ea typeface="ＭＳ Ｐゴシック" pitchFamily="34" charset="-128"/>
              </a:defRPr>
            </a:lvl3pPr>
            <a:lvl4pPr marL="1541378" indent="-219063" defTabSz="879427">
              <a:spcBef>
                <a:spcPct val="30000"/>
              </a:spcBef>
              <a:defRPr sz="1200">
                <a:solidFill>
                  <a:schemeClr val="tx1"/>
                </a:solidFill>
                <a:latin typeface="Arial" pitchFamily="34" charset="0"/>
                <a:ea typeface="ＭＳ Ｐゴシック" pitchFamily="34" charset="-128"/>
              </a:defRPr>
            </a:lvl4pPr>
            <a:lvl5pPr marL="1982678" indent="-219063" defTabSz="879427">
              <a:spcBef>
                <a:spcPct val="30000"/>
              </a:spcBef>
              <a:defRPr sz="1200">
                <a:solidFill>
                  <a:schemeClr val="tx1"/>
                </a:solidFill>
                <a:latin typeface="Arial" pitchFamily="34" charset="0"/>
                <a:ea typeface="ＭＳ Ｐゴシック" pitchFamily="34" charset="-128"/>
              </a:defRPr>
            </a:lvl5pPr>
            <a:lvl6pPr marL="243985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6pPr>
            <a:lvl7pPr marL="2897028"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7pPr>
            <a:lvl8pPr marL="3354203"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8pPr>
            <a:lvl9pPr marL="3811377" indent="-219063" defTabSz="879427" eaLnBrk="0" fontAlgn="base" hangingPunct="0">
              <a:spcBef>
                <a:spcPct val="30000"/>
              </a:spcBef>
              <a:spcAft>
                <a:spcPct val="0"/>
              </a:spcAft>
              <a:defRPr sz="1200">
                <a:solidFill>
                  <a:schemeClr val="tx1"/>
                </a:solidFill>
                <a:latin typeface="Arial" pitchFamily="34" charset="0"/>
                <a:ea typeface="ＭＳ Ｐゴシック" pitchFamily="34" charset="-128"/>
              </a:defRPr>
            </a:lvl9pPr>
          </a:lstStyle>
          <a:p>
            <a:pPr>
              <a:spcBef>
                <a:spcPct val="0"/>
              </a:spcBef>
            </a:pPr>
            <a:r>
              <a:rPr lang="es-ES" altLang="en-US" sz="1000">
                <a:solidFill>
                  <a:prstClr val="black"/>
                </a:solidFill>
              </a:rPr>
              <a:t>Sesión B: Viviendo y compartiendo su fe</a:t>
            </a:r>
            <a:endParaRPr lang="en-US" altLang="en-US" sz="1000">
              <a:solidFill>
                <a:prstClr val="black"/>
              </a:solidFill>
            </a:endParaRPr>
          </a:p>
        </p:txBody>
      </p:sp>
      <p:sp>
        <p:nvSpPr>
          <p:cNvPr id="6554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27">
              <a:defRPr>
                <a:solidFill>
                  <a:schemeClr val="tx1"/>
                </a:solidFill>
                <a:latin typeface="Arial" pitchFamily="34" charset="0"/>
                <a:ea typeface="ＭＳ Ｐゴシック" pitchFamily="34" charset="-128"/>
              </a:defRPr>
            </a:lvl1pPr>
            <a:lvl2pPr marL="742909" indent="-285734" defTabSz="879427">
              <a:defRPr>
                <a:solidFill>
                  <a:schemeClr val="tx1"/>
                </a:solidFill>
                <a:latin typeface="Arial" pitchFamily="34" charset="0"/>
                <a:ea typeface="ＭＳ Ｐゴシック" pitchFamily="34" charset="-128"/>
              </a:defRPr>
            </a:lvl2pPr>
            <a:lvl3pPr marL="1142937" indent="-228587" defTabSz="879427">
              <a:defRPr>
                <a:solidFill>
                  <a:schemeClr val="tx1"/>
                </a:solidFill>
                <a:latin typeface="Arial" pitchFamily="34" charset="0"/>
                <a:ea typeface="ＭＳ Ｐゴシック" pitchFamily="34" charset="-128"/>
              </a:defRPr>
            </a:lvl3pPr>
            <a:lvl4pPr marL="1600111" indent="-228587" defTabSz="879427">
              <a:defRPr>
                <a:solidFill>
                  <a:schemeClr val="tx1"/>
                </a:solidFill>
                <a:latin typeface="Arial" pitchFamily="34" charset="0"/>
                <a:ea typeface="ＭＳ Ｐゴシック" pitchFamily="34" charset="-128"/>
              </a:defRPr>
            </a:lvl4pPr>
            <a:lvl5pPr marL="2057287" indent="-228587" defTabSz="879427">
              <a:defRPr>
                <a:solidFill>
                  <a:schemeClr val="tx1"/>
                </a:solidFill>
                <a:latin typeface="Arial" pitchFamily="34" charset="0"/>
                <a:ea typeface="ＭＳ Ｐゴシック" pitchFamily="34" charset="-128"/>
              </a:defRPr>
            </a:lvl5pPr>
            <a:lvl6pPr marL="251446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63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811"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985" indent="-228587" defTabSz="879427"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s-ES" altLang="en-US">
                <a:solidFill>
                  <a:prstClr val="black"/>
                </a:solidFill>
              </a:rPr>
              <a:t>Fortaleciendo Familias en la Fe © julio del 2013: NFCYM</a:t>
            </a:r>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57364"/>
            <a:ext cx="7772400" cy="1470025"/>
          </a:xfrm>
        </p:spPr>
        <p:txBody>
          <a:bodyPr/>
          <a:lstStyle>
            <a:lvl1pPr algn="r">
              <a:defRPr>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n-US" smtClean="0"/>
              <a:t>Click to edit Master title style</a:t>
            </a:r>
            <a:endParaRPr lang="en-US"/>
          </a:p>
        </p:txBody>
      </p:sp>
      <p:sp>
        <p:nvSpPr>
          <p:cNvPr id="3" name="Subtitle 2"/>
          <p:cNvSpPr>
            <a:spLocks noGrp="1"/>
          </p:cNvSpPr>
          <p:nvPr>
            <p:ph type="subTitle" idx="1"/>
          </p:nvPr>
        </p:nvSpPr>
        <p:spPr>
          <a:xfrm>
            <a:off x="2062792" y="3357562"/>
            <a:ext cx="6400800" cy="1752600"/>
          </a:xfrm>
        </p:spPr>
        <p:txBody>
          <a:bodyPr/>
          <a:lstStyle>
            <a:lvl1pPr marL="0" indent="0" algn="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F003E519-55B4-4264-9B52-FA06FF982BEC}" type="slidenum">
              <a:rPr lang="en-US" altLang="en-US"/>
              <a:pPr>
                <a:defRPr/>
              </a:pPr>
              <a:t>‹#›</a:t>
            </a:fld>
            <a:endParaRPr lang="en-US" altLang="en-US"/>
          </a:p>
        </p:txBody>
      </p:sp>
    </p:spTree>
    <p:extLst>
      <p:ext uri="{BB962C8B-B14F-4D97-AF65-F5344CB8AC3E}">
        <p14:creationId xmlns:p14="http://schemas.microsoft.com/office/powerpoint/2010/main" val="15340575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2208213" y="1331913"/>
            <a:ext cx="6481762" cy="144462"/>
            <a:chOff x="2214546" y="1427612"/>
            <a:chExt cx="6482858" cy="144000"/>
          </a:xfrm>
        </p:grpSpPr>
        <p:sp>
          <p:nvSpPr>
            <p:cNvPr id="5" name="Chevron 7"/>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6" name="Rectangle 8"/>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8291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45F852A1-EB5D-4F13-B0F8-2DBBCDBDEC96}" type="slidenum">
              <a:rPr lang="en-US" altLang="en-US"/>
              <a:pPr>
                <a:defRPr/>
              </a:pPr>
              <a:t>‹#›</a:t>
            </a:fld>
            <a:endParaRPr lang="en-US" altLang="en-US"/>
          </a:p>
        </p:txBody>
      </p:sp>
    </p:spTree>
    <p:extLst>
      <p:ext uri="{BB962C8B-B14F-4D97-AF65-F5344CB8AC3E}">
        <p14:creationId xmlns:p14="http://schemas.microsoft.com/office/powerpoint/2010/main" val="200149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5206" y="274638"/>
            <a:ext cx="1471594" cy="6154758"/>
          </a:xfrm>
        </p:spPr>
        <p:txBody>
          <a:bodyPr vert="eaVert"/>
          <a:lstStyle>
            <a:lvl1pPr>
              <a:defRPr>
                <a:effectLst>
                  <a:outerShdw blurRad="50800" dist="50800" dir="18900000" algn="tl" rotWithShape="0">
                    <a:srgbClr val="000000">
                      <a:alpha val="43137"/>
                    </a:srgb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686568" cy="61547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4B0AAE5B-94DE-4A51-A3E9-E599A211BFEA}" type="slidenum">
              <a:rPr lang="en-US" altLang="en-US"/>
              <a:pPr>
                <a:defRPr/>
              </a:pPr>
              <a:t>‹#›</a:t>
            </a:fld>
            <a:endParaRPr lang="en-US" altLang="en-US"/>
          </a:p>
        </p:txBody>
      </p:sp>
    </p:spTree>
    <p:extLst>
      <p:ext uri="{BB962C8B-B14F-4D97-AF65-F5344CB8AC3E}">
        <p14:creationId xmlns:p14="http://schemas.microsoft.com/office/powerpoint/2010/main" val="306591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8013" cy="1433512"/>
          </a:xfr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p:txBody>
          <a:bodyPr/>
          <a:lstStyle>
            <a:lvl1pPr>
              <a:defRPr smtClean="0"/>
            </a:lvl1pPr>
          </a:lstStyle>
          <a:p>
            <a:pPr>
              <a:defRPr/>
            </a:pPr>
            <a:fld id="{7E3F9D80-8D92-4622-8DF1-06CED181B63D}" type="slidenum">
              <a:rPr lang="en-US" altLang="en-US"/>
              <a:pPr>
                <a:defRPr/>
              </a:pPr>
              <a:t>‹#›</a:t>
            </a:fld>
            <a:endParaRPr lang="en-US" altLang="en-US"/>
          </a:p>
        </p:txBody>
      </p:sp>
    </p:spTree>
    <p:extLst>
      <p:ext uri="{BB962C8B-B14F-4D97-AF65-F5344CB8AC3E}">
        <p14:creationId xmlns:p14="http://schemas.microsoft.com/office/powerpoint/2010/main" val="2285596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23"/>
          <p:cNvGrpSpPr>
            <a:grpSpLocks/>
          </p:cNvGrpSpPr>
          <p:nvPr/>
        </p:nvGrpSpPr>
        <p:grpSpPr bwMode="auto">
          <a:xfrm>
            <a:off x="2208213" y="1331913"/>
            <a:ext cx="6481762" cy="144462"/>
            <a:chOff x="2214546" y="1427612"/>
            <a:chExt cx="6482858" cy="144000"/>
          </a:xfrm>
        </p:grpSpPr>
        <p:sp>
          <p:nvSpPr>
            <p:cNvPr id="5" name="Chevron 9"/>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6" name="Rectangle 22"/>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9" name="Slide Number Placeholder 5"/>
          <p:cNvSpPr>
            <a:spLocks noGrp="1"/>
          </p:cNvSpPr>
          <p:nvPr>
            <p:ph type="sldNum" sz="quarter" idx="12"/>
          </p:nvPr>
        </p:nvSpPr>
        <p:spPr/>
        <p:txBody>
          <a:bodyPr/>
          <a:lstStyle>
            <a:lvl1pPr>
              <a:defRPr smtClean="0"/>
            </a:lvl1pPr>
          </a:lstStyle>
          <a:p>
            <a:pPr>
              <a:defRPr/>
            </a:pPr>
            <a:fld id="{FB165414-45B6-4632-B710-FABD9092FA96}" type="slidenum">
              <a:rPr lang="en-US" altLang="en-US"/>
              <a:pPr>
                <a:defRPr/>
              </a:pPr>
              <a:t>‹#›</a:t>
            </a:fld>
            <a:endParaRPr lang="en-US" altLang="en-US"/>
          </a:p>
        </p:txBody>
      </p:sp>
    </p:spTree>
    <p:extLst>
      <p:ext uri="{BB962C8B-B14F-4D97-AF65-F5344CB8AC3E}">
        <p14:creationId xmlns:p14="http://schemas.microsoft.com/office/powerpoint/2010/main" val="288252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86113"/>
            <a:ext cx="7772400" cy="1362075"/>
          </a:xfrm>
        </p:spPr>
        <p:txBody>
          <a:bodyPr anchor="t"/>
          <a:lstStyle>
            <a:lvl1pPr algn="r">
              <a:defRPr sz="4000" b="0" cap="all">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1785926"/>
            <a:ext cx="7772400" cy="1500187"/>
          </a:xfrm>
        </p:spPr>
        <p:txBody>
          <a:bodyPr anchor="b"/>
          <a:lstStyle>
            <a:lvl1pPr marL="0" indent="0" algn="r">
              <a:buNone/>
              <a:defRPr sz="2000">
                <a:solidFill>
                  <a:schemeClr val="tx1">
                    <a:tint val="75000"/>
                  </a:schemeClr>
                </a:solidFill>
              </a:defRPr>
            </a:lvl1pPr>
            <a:lvl2pPr marL="457200" indent="0" algn="r">
              <a:buNone/>
              <a:defRPr sz="1800">
                <a:solidFill>
                  <a:schemeClr val="tx1">
                    <a:tint val="75000"/>
                  </a:schemeClr>
                </a:solidFill>
              </a:defRPr>
            </a:lvl2pPr>
            <a:lvl3pPr marL="914400" indent="0" algn="r">
              <a:buNone/>
              <a:defRPr sz="1600">
                <a:solidFill>
                  <a:schemeClr val="tx1">
                    <a:tint val="75000"/>
                  </a:schemeClr>
                </a:solidFill>
              </a:defRPr>
            </a:lvl3pPr>
            <a:lvl4pPr marL="1371600" indent="0" algn="r">
              <a:buNone/>
              <a:defRPr sz="1400">
                <a:solidFill>
                  <a:schemeClr val="tx1">
                    <a:tint val="75000"/>
                  </a:schemeClr>
                </a:solidFill>
              </a:defRPr>
            </a:lvl4pPr>
            <a:lvl5pPr marL="1828800" indent="0" algn="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6" name="Slide Number Placeholder 5"/>
          <p:cNvSpPr>
            <a:spLocks noGrp="1"/>
          </p:cNvSpPr>
          <p:nvPr>
            <p:ph type="sldNum" sz="quarter" idx="12"/>
          </p:nvPr>
        </p:nvSpPr>
        <p:spPr/>
        <p:txBody>
          <a:bodyPr/>
          <a:lstStyle>
            <a:lvl1pPr>
              <a:defRPr smtClean="0"/>
            </a:lvl1pPr>
          </a:lstStyle>
          <a:p>
            <a:pPr>
              <a:defRPr/>
            </a:pPr>
            <a:fld id="{053AAAC4-E54C-473B-87AC-BCC287F0A7D5}" type="slidenum">
              <a:rPr lang="en-US" altLang="en-US"/>
              <a:pPr>
                <a:defRPr/>
              </a:pPr>
              <a:t>‹#›</a:t>
            </a:fld>
            <a:endParaRPr lang="en-US" altLang="en-US"/>
          </a:p>
        </p:txBody>
      </p:sp>
    </p:spTree>
    <p:extLst>
      <p:ext uri="{BB962C8B-B14F-4D97-AF65-F5344CB8AC3E}">
        <p14:creationId xmlns:p14="http://schemas.microsoft.com/office/powerpoint/2010/main" val="31689422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2208213" y="1331913"/>
            <a:ext cx="6481762" cy="144462"/>
            <a:chOff x="2214546" y="1427612"/>
            <a:chExt cx="6482858" cy="144000"/>
          </a:xfrm>
        </p:grpSpPr>
        <p:sp>
          <p:nvSpPr>
            <p:cNvPr id="6" name="Chevron 8"/>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7" name="Rectangle 9"/>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10" name="Slide Number Placeholder 6"/>
          <p:cNvSpPr>
            <a:spLocks noGrp="1"/>
          </p:cNvSpPr>
          <p:nvPr>
            <p:ph type="sldNum" sz="quarter" idx="12"/>
          </p:nvPr>
        </p:nvSpPr>
        <p:spPr/>
        <p:txBody>
          <a:bodyPr/>
          <a:lstStyle>
            <a:lvl1pPr>
              <a:defRPr smtClean="0"/>
            </a:lvl1pPr>
          </a:lstStyle>
          <a:p>
            <a:pPr>
              <a:defRPr/>
            </a:pPr>
            <a:fld id="{63EE9602-59FE-470B-A946-577B4446E525}" type="slidenum">
              <a:rPr lang="en-US" altLang="en-US"/>
              <a:pPr>
                <a:defRPr/>
              </a:pPr>
              <a:t>‹#›</a:t>
            </a:fld>
            <a:endParaRPr lang="en-US" altLang="en-US"/>
          </a:p>
        </p:txBody>
      </p:sp>
    </p:spTree>
    <p:extLst>
      <p:ext uri="{BB962C8B-B14F-4D97-AF65-F5344CB8AC3E}">
        <p14:creationId xmlns:p14="http://schemas.microsoft.com/office/powerpoint/2010/main" val="23431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7" name="Group 9"/>
          <p:cNvGrpSpPr>
            <a:grpSpLocks/>
          </p:cNvGrpSpPr>
          <p:nvPr/>
        </p:nvGrpSpPr>
        <p:grpSpPr bwMode="auto">
          <a:xfrm>
            <a:off x="2208213" y="1331913"/>
            <a:ext cx="6481762" cy="144462"/>
            <a:chOff x="2214546" y="1427612"/>
            <a:chExt cx="6482858" cy="144000"/>
          </a:xfrm>
        </p:grpSpPr>
        <p:sp>
          <p:nvSpPr>
            <p:cNvPr id="8" name="Chevron 10"/>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9" name="Rectangle 11"/>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1" name="Footer Placeholder 7"/>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12" name="Slide Number Placeholder 8"/>
          <p:cNvSpPr>
            <a:spLocks noGrp="1"/>
          </p:cNvSpPr>
          <p:nvPr>
            <p:ph type="sldNum" sz="quarter" idx="12"/>
          </p:nvPr>
        </p:nvSpPr>
        <p:spPr/>
        <p:txBody>
          <a:bodyPr/>
          <a:lstStyle>
            <a:lvl1pPr>
              <a:defRPr smtClean="0"/>
            </a:lvl1pPr>
          </a:lstStyle>
          <a:p>
            <a:pPr>
              <a:defRPr/>
            </a:pPr>
            <a:fld id="{50F39316-080D-4818-A121-030F4D525BF5}" type="slidenum">
              <a:rPr lang="en-US" altLang="en-US"/>
              <a:pPr>
                <a:defRPr/>
              </a:pPr>
              <a:t>‹#›</a:t>
            </a:fld>
            <a:endParaRPr lang="en-US" altLang="en-US"/>
          </a:p>
        </p:txBody>
      </p:sp>
    </p:spTree>
    <p:extLst>
      <p:ext uri="{BB962C8B-B14F-4D97-AF65-F5344CB8AC3E}">
        <p14:creationId xmlns:p14="http://schemas.microsoft.com/office/powerpoint/2010/main" val="3818229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5"/>
          <p:cNvGrpSpPr>
            <a:grpSpLocks/>
          </p:cNvGrpSpPr>
          <p:nvPr/>
        </p:nvGrpSpPr>
        <p:grpSpPr bwMode="auto">
          <a:xfrm>
            <a:off x="2208213" y="1331913"/>
            <a:ext cx="6481762" cy="144462"/>
            <a:chOff x="2214546" y="1427612"/>
            <a:chExt cx="6482858" cy="144000"/>
          </a:xfrm>
        </p:grpSpPr>
        <p:sp>
          <p:nvSpPr>
            <p:cNvPr id="4" name="Chevron 6"/>
            <p:cNvSpPr/>
            <p:nvPr userDrawn="1"/>
          </p:nvSpPr>
          <p:spPr>
            <a:xfrm flipH="1">
              <a:off x="8643420" y="1427612"/>
              <a:ext cx="53984" cy="144000"/>
            </a:xfrm>
            <a:prstGeom prst="chevron">
              <a:avLst>
                <a:gd name="adj" fmla="val 50000"/>
              </a:avLst>
            </a:prstGeom>
            <a:gradFill flip="none" rotWithShape="1">
              <a:gsLst>
                <a:gs pos="0">
                  <a:schemeClr val="accent1">
                    <a:alpha val="20000"/>
                  </a:schemeClr>
                </a:gs>
                <a:gs pos="100000">
                  <a:schemeClr val="accent1">
                    <a:alpha val="1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5" name="Rectangle 7"/>
            <p:cNvSpPr/>
            <p:nvPr userDrawn="1"/>
          </p:nvSpPr>
          <p:spPr>
            <a:xfrm>
              <a:off x="2214546" y="1490909"/>
              <a:ext cx="6428874" cy="17406"/>
            </a:xfrm>
            <a:prstGeom prst="rect">
              <a:avLst/>
            </a:prstGeom>
            <a:gradFill flip="none" rotWithShape="1">
              <a:gsLst>
                <a:gs pos="0">
                  <a:schemeClr val="accent1">
                    <a:alpha val="20000"/>
                  </a:schemeClr>
                </a:gs>
                <a:gs pos="100000">
                  <a:schemeClr val="accent1">
                    <a:alpha val="4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8" name="Slide Number Placeholder 4"/>
          <p:cNvSpPr>
            <a:spLocks noGrp="1"/>
          </p:cNvSpPr>
          <p:nvPr>
            <p:ph type="sldNum" sz="quarter" idx="12"/>
          </p:nvPr>
        </p:nvSpPr>
        <p:spPr/>
        <p:txBody>
          <a:bodyPr/>
          <a:lstStyle>
            <a:lvl1pPr>
              <a:defRPr smtClean="0"/>
            </a:lvl1pPr>
          </a:lstStyle>
          <a:p>
            <a:pPr>
              <a:defRPr/>
            </a:pPr>
            <a:fld id="{92B1265F-3577-4FBB-BDCC-C35D4DDD1891}" type="slidenum">
              <a:rPr lang="en-US" altLang="en-US"/>
              <a:pPr>
                <a:defRPr/>
              </a:pPr>
              <a:t>‹#›</a:t>
            </a:fld>
            <a:endParaRPr lang="en-US" altLang="en-US"/>
          </a:p>
        </p:txBody>
      </p:sp>
    </p:spTree>
    <p:extLst>
      <p:ext uri="{BB962C8B-B14F-4D97-AF65-F5344CB8AC3E}">
        <p14:creationId xmlns:p14="http://schemas.microsoft.com/office/powerpoint/2010/main" val="232440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4" name="Slide Number Placeholder 3"/>
          <p:cNvSpPr>
            <a:spLocks noGrp="1"/>
          </p:cNvSpPr>
          <p:nvPr>
            <p:ph type="sldNum" sz="quarter" idx="12"/>
          </p:nvPr>
        </p:nvSpPr>
        <p:spPr/>
        <p:txBody>
          <a:bodyPr/>
          <a:lstStyle>
            <a:lvl1pPr>
              <a:defRPr smtClean="0"/>
            </a:lvl1pPr>
          </a:lstStyle>
          <a:p>
            <a:pPr>
              <a:defRPr/>
            </a:pPr>
            <a:fld id="{E8CFC55E-74ED-4464-8EC1-CB9820839975}" type="slidenum">
              <a:rPr lang="en-US" altLang="en-US"/>
              <a:pPr>
                <a:defRPr/>
              </a:pPr>
              <a:t>‹#›</a:t>
            </a:fld>
            <a:endParaRPr lang="en-US" altLang="en-US"/>
          </a:p>
        </p:txBody>
      </p:sp>
    </p:spTree>
    <p:extLst>
      <p:ext uri="{BB962C8B-B14F-4D97-AF65-F5344CB8AC3E}">
        <p14:creationId xmlns:p14="http://schemas.microsoft.com/office/powerpoint/2010/main" val="72328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0745" y="285728"/>
            <a:ext cx="5106055" cy="1162050"/>
          </a:xfrm>
        </p:spPr>
        <p:txBody>
          <a:bodyPr/>
          <a:lstStyle>
            <a:lvl1pPr algn="ctr">
              <a:defRPr sz="32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3600000" algn="tl">
                    <a:srgbClr val="000000">
                      <a:alpha val="50000"/>
                    </a:srgbClr>
                  </a:outerShdw>
                </a:effectLst>
                <a:latin typeface="+mj-lt"/>
                <a:ea typeface="+mj-ea"/>
                <a:cs typeface="+mj-cs"/>
              </a:defRPr>
            </a:lvl1pPr>
          </a:lstStyle>
          <a:p>
            <a:r>
              <a:rPr lang="en-US" smtClean="0"/>
              <a:t>Click to edit Master title style</a:t>
            </a:r>
            <a:endParaRPr lang="en-US"/>
          </a:p>
        </p:txBody>
      </p:sp>
      <p:sp>
        <p:nvSpPr>
          <p:cNvPr id="3" name="Content Placeholder 2"/>
          <p:cNvSpPr>
            <a:spLocks noGrp="1"/>
          </p:cNvSpPr>
          <p:nvPr>
            <p:ph idx="1"/>
          </p:nvPr>
        </p:nvSpPr>
        <p:spPr>
          <a:xfrm>
            <a:off x="3575050" y="1446218"/>
            <a:ext cx="5111750" cy="4679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85729"/>
            <a:ext cx="3008313" cy="5840435"/>
          </a:xfrm>
        </p:spPr>
        <p:txBody>
          <a:bodyPr anchor="b"/>
          <a:lstStyle>
            <a:lvl1pPr marL="0" indent="0">
              <a:spcAft>
                <a:spcPts val="0"/>
              </a:spcAft>
              <a:buNone/>
              <a:defRPr sz="1400"/>
            </a:lvl1pPr>
            <a:lvl2pPr marL="457200" indent="0">
              <a:spcAft>
                <a:spcPts val="0"/>
              </a:spcAft>
              <a:buNone/>
              <a:defRPr sz="1200"/>
            </a:lvl2pPr>
            <a:lvl3pPr marL="914400" indent="0">
              <a:spcAft>
                <a:spcPts val="0"/>
              </a:spcAft>
              <a:buNone/>
              <a:defRPr sz="1000"/>
            </a:lvl3pPr>
            <a:lvl4pPr marL="1371600" indent="0">
              <a:spcAft>
                <a:spcPts val="0"/>
              </a:spcAft>
              <a:buNone/>
              <a:defRPr sz="900"/>
            </a:lvl4pPr>
            <a:lvl5pPr marL="1828800" indent="0">
              <a:spcAft>
                <a:spcPts val="0"/>
              </a:spcAft>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DCFD8D87-139C-466A-92B3-C5724ADCD4C2}" type="slidenum">
              <a:rPr lang="en-US" altLang="en-US"/>
              <a:pPr>
                <a:defRPr/>
              </a:pPr>
              <a:t>‹#›</a:t>
            </a:fld>
            <a:endParaRPr lang="en-US" altLang="en-US"/>
          </a:p>
        </p:txBody>
      </p:sp>
    </p:spTree>
    <p:extLst>
      <p:ext uri="{BB962C8B-B14F-4D97-AF65-F5344CB8AC3E}">
        <p14:creationId xmlns:p14="http://schemas.microsoft.com/office/powerpoint/2010/main" val="90790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15272" y="615868"/>
            <a:ext cx="928694" cy="5813528"/>
          </a:xfrm>
        </p:spPr>
        <p:txBody>
          <a:bodyPr vert="eaVert"/>
          <a:lstStyle>
            <a:lvl1pPr algn="l">
              <a:defRPr sz="2800" b="0" kern="1200" cap="all">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16200000" scaled="1"/>
                  <a:tileRect/>
                </a:gradFill>
                <a:effectLst>
                  <a:outerShdw blurRad="44450" dist="41910" dir="18600000" algn="tl">
                    <a:srgbClr val="000000">
                      <a:alpha val="50000"/>
                    </a:srgbClr>
                  </a:outerShdw>
                </a:effectLst>
                <a:latin typeface="+mj-lt"/>
                <a:ea typeface="+mj-ea"/>
                <a:cs typeface="+mj-cs"/>
              </a:defRPr>
            </a:lvl1pPr>
          </a:lstStyle>
          <a:p>
            <a:r>
              <a:rPr lang="en-US" smtClean="0"/>
              <a:t>Click to edit Master title style</a:t>
            </a:r>
            <a:endParaRPr lang="en-US"/>
          </a:p>
        </p:txBody>
      </p:sp>
      <p:sp>
        <p:nvSpPr>
          <p:cNvPr id="3" name="Picture Placeholder 2"/>
          <p:cNvSpPr>
            <a:spLocks noGrp="1"/>
          </p:cNvSpPr>
          <p:nvPr>
            <p:ph type="pic" idx="1"/>
          </p:nvPr>
        </p:nvSpPr>
        <p:spPr>
          <a:xfrm>
            <a:off x="714348" y="612777"/>
            <a:ext cx="6858048" cy="4745051"/>
          </a:xfrm>
          <a:ln w="38100" cap="flat" cmpd="sng" algn="ctr">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prstDash val="solid"/>
          </a:ln>
          <a:effectLst>
            <a:outerShdw blurRad="38100" dist="50800" dir="5400000" algn="tl" rotWithShape="0">
              <a:srgbClr val="000000">
                <a:alpha val="50000"/>
              </a:srgbClr>
            </a:outerShdw>
          </a:effectLst>
        </p:spPr>
        <p:style>
          <a:lnRef idx="2">
            <a:schemeClr val="accent1"/>
          </a:lnRef>
          <a:fillRef idx="1">
            <a:schemeClr val="lt1"/>
          </a:fillRef>
          <a:effectRef idx="0">
            <a:schemeClr val="accent1"/>
          </a:effectRef>
          <a:fontRef idx="minor">
            <a:schemeClr val="dk1"/>
          </a:fontRef>
        </p:style>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714348" y="5500702"/>
            <a:ext cx="6858048" cy="9286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85000"/>
                </a:prstClr>
              </a:solidFill>
            </a:endParaRPr>
          </a:p>
        </p:txBody>
      </p:sp>
      <p:sp>
        <p:nvSpPr>
          <p:cNvPr id="7" name="Slide Number Placeholder 6"/>
          <p:cNvSpPr>
            <a:spLocks noGrp="1"/>
          </p:cNvSpPr>
          <p:nvPr>
            <p:ph type="sldNum" sz="quarter" idx="12"/>
          </p:nvPr>
        </p:nvSpPr>
        <p:spPr/>
        <p:txBody>
          <a:bodyPr/>
          <a:lstStyle>
            <a:lvl1pPr>
              <a:defRPr smtClean="0"/>
            </a:lvl1pPr>
          </a:lstStyle>
          <a:p>
            <a:pPr>
              <a:defRPr/>
            </a:pPr>
            <a:fld id="{4ABF4DFA-D8AD-4E64-9968-B98CE7D21143}" type="slidenum">
              <a:rPr lang="en-US" altLang="en-US"/>
              <a:pPr>
                <a:defRPr/>
              </a:pPr>
              <a:t>‹#›</a:t>
            </a:fld>
            <a:endParaRPr lang="en-US" altLang="en-US"/>
          </a:p>
        </p:txBody>
      </p:sp>
    </p:spTree>
    <p:extLst>
      <p:ext uri="{BB962C8B-B14F-4D97-AF65-F5344CB8AC3E}">
        <p14:creationId xmlns:p14="http://schemas.microsoft.com/office/powerpoint/2010/main" val="160974508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8C3D91"/>
            </a:gs>
            <a:gs pos="12000">
              <a:srgbClr val="7005D4"/>
            </a:gs>
            <a:gs pos="30000">
              <a:srgbClr val="181CC7"/>
            </a:gs>
            <a:gs pos="60001">
              <a:srgbClr val="0A128C"/>
            </a:gs>
            <a:gs pos="100000">
              <a:srgbClr val="000000"/>
            </a:gs>
          </a:gsLst>
          <a:lin ang="5400000"/>
        </a:gra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0" y="0"/>
            <a:ext cx="9144000" cy="6858000"/>
          </a:xfrm>
          <a:prstGeom prst="rect">
            <a:avLst/>
          </a:prstGeom>
          <a:blipFill dpi="0" rotWithShape="1">
            <a:blip r:embed="rId14">
              <a:alphaModFix amt="30000"/>
            </a:blip>
            <a:srcRect/>
            <a:tile tx="0" ty="0" sx="100000" sy="100000" flip="none" algn="tl"/>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fontAlgn="base">
              <a:spcBef>
                <a:spcPct val="0"/>
              </a:spcBef>
              <a:spcAft>
                <a:spcPct val="0"/>
              </a:spcAft>
              <a:defRPr/>
            </a:pPr>
            <a:endParaRPr lang="zh-CN" altLang="en-US" smtClean="0">
              <a:solidFill>
                <a:srgbClr val="FFFFFF"/>
              </a:solidFill>
              <a:latin typeface="Gill Sans MT" panose="020B0502020104020203" pitchFamily="34" charset="0"/>
              <a:ea typeface="华文中宋"/>
              <a:cs typeface="华文中宋"/>
            </a:endParaRPr>
          </a:p>
        </p:txBody>
      </p:sp>
      <p:grpSp>
        <p:nvGrpSpPr>
          <p:cNvPr id="1027" name="Group 17"/>
          <p:cNvGrpSpPr>
            <a:grpSpLocks/>
          </p:cNvGrpSpPr>
          <p:nvPr/>
        </p:nvGrpSpPr>
        <p:grpSpPr bwMode="auto">
          <a:xfrm>
            <a:off x="0" y="6570663"/>
            <a:ext cx="9144000" cy="287337"/>
            <a:chOff x="0" y="6353387"/>
            <a:chExt cx="9144000" cy="361763"/>
          </a:xfrm>
        </p:grpSpPr>
        <p:grpSp>
          <p:nvGrpSpPr>
            <p:cNvPr id="1033" name="Group 16"/>
            <p:cNvGrpSpPr>
              <a:grpSpLocks/>
            </p:cNvGrpSpPr>
            <p:nvPr/>
          </p:nvGrpSpPr>
          <p:grpSpPr bwMode="auto">
            <a:xfrm>
              <a:off x="0" y="6353387"/>
              <a:ext cx="8756597" cy="360000"/>
              <a:chOff x="1" y="6353387"/>
              <a:chExt cx="8756597" cy="360000"/>
            </a:xfrm>
          </p:grpSpPr>
          <p:sp>
            <p:nvSpPr>
              <p:cNvPr id="10" name="Freeform 9"/>
              <p:cNvSpPr/>
              <p:nvPr userDrawn="1"/>
            </p:nvSpPr>
            <p:spPr>
              <a:xfrm>
                <a:off x="1" y="653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50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sp>
            <p:nvSpPr>
              <p:cNvPr id="11" name="Freeform 10"/>
              <p:cNvSpPr/>
              <p:nvPr userDrawn="1"/>
            </p:nvSpPr>
            <p:spPr>
              <a:xfrm flipV="1">
                <a:off x="1" y="6353387"/>
                <a:ext cx="8756597" cy="180000"/>
              </a:xfrm>
              <a:custGeom>
                <a:avLst/>
                <a:gdLst/>
                <a:ahLst/>
                <a:cxnLst/>
                <a:rect l="0" t="0" r="0" b="0"/>
                <a:pathLst>
                  <a:path w="7867650" h="177288">
                    <a:moveTo>
                      <a:pt x="7867650" y="177288"/>
                    </a:moveTo>
                    <a:lnTo>
                      <a:pt x="0" y="171450"/>
                    </a:lnTo>
                    <a:lnTo>
                      <a:pt x="0" y="0"/>
                    </a:lnTo>
                    <a:lnTo>
                      <a:pt x="7753350" y="0"/>
                    </a:lnTo>
                    <a:close/>
                  </a:path>
                </a:pathLst>
              </a:custGeom>
              <a:gradFill flip="none" rotWithShape="1">
                <a:gsLst>
                  <a:gs pos="25000">
                    <a:schemeClr val="accent1">
                      <a:shade val="75000"/>
                      <a:alpha val="75000"/>
                    </a:schemeClr>
                  </a:gs>
                  <a:gs pos="100000">
                    <a:schemeClr val="accent1">
                      <a:tint val="40000"/>
                      <a:alpha val="5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white"/>
                  </a:solidFill>
                </a:endParaRPr>
              </a:p>
            </p:txBody>
          </p:sp>
        </p:grpSp>
        <p:grpSp>
          <p:nvGrpSpPr>
            <p:cNvPr id="1034" name="Group 15"/>
            <p:cNvGrpSpPr>
              <a:grpSpLocks/>
            </p:cNvGrpSpPr>
            <p:nvPr/>
          </p:nvGrpSpPr>
          <p:grpSpPr bwMode="auto">
            <a:xfrm>
              <a:off x="8640700" y="6354583"/>
              <a:ext cx="503300" cy="360567"/>
              <a:chOff x="8640700" y="6354583"/>
              <a:chExt cx="503300" cy="360567"/>
            </a:xfrm>
          </p:grpSpPr>
          <p:sp>
            <p:nvSpPr>
              <p:cNvPr id="12" name="Chevron 11"/>
              <p:cNvSpPr/>
              <p:nvPr userDrawn="1"/>
            </p:nvSpPr>
            <p:spPr>
              <a:xfrm flipH="1">
                <a:off x="8640763" y="6355385"/>
                <a:ext cx="249237" cy="359765"/>
              </a:xfrm>
              <a:prstGeom prst="chevron">
                <a:avLst>
                  <a:gd name="adj" fmla="val 50000"/>
                </a:avLst>
              </a:prstGeom>
              <a:gradFill flip="none" rotWithShape="1">
                <a:gsLst>
                  <a:gs pos="0">
                    <a:schemeClr val="accent1">
                      <a:alpha val="60000"/>
                    </a:schemeClr>
                  </a:gs>
                  <a:gs pos="100000">
                    <a:schemeClr val="accent1"/>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13" name="Chevron 12"/>
              <p:cNvSpPr/>
              <p:nvPr userDrawn="1"/>
            </p:nvSpPr>
            <p:spPr>
              <a:xfrm flipH="1">
                <a:off x="8767763" y="6355385"/>
                <a:ext cx="249237" cy="359765"/>
              </a:xfrm>
              <a:prstGeom prst="chevron">
                <a:avLst>
                  <a:gd name="adj" fmla="val 50000"/>
                </a:avLst>
              </a:prstGeom>
              <a:gradFill flip="none" rotWithShape="1">
                <a:gsLst>
                  <a:gs pos="0">
                    <a:schemeClr val="accent1"/>
                  </a:gs>
                  <a:gs pos="100000">
                    <a:schemeClr val="accent1">
                      <a:shade val="75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sp>
            <p:nvSpPr>
              <p:cNvPr id="14" name="Chevron 13"/>
              <p:cNvSpPr/>
              <p:nvPr userDrawn="1"/>
            </p:nvSpPr>
            <p:spPr>
              <a:xfrm flipH="1">
                <a:off x="8894763" y="6355385"/>
                <a:ext cx="249237" cy="359765"/>
              </a:xfrm>
              <a:prstGeom prst="chevron">
                <a:avLst>
                  <a:gd name="adj" fmla="val 50000"/>
                </a:avLst>
              </a:prstGeom>
              <a:gradFill flip="none" rotWithShape="1">
                <a:gsLst>
                  <a:gs pos="0">
                    <a:schemeClr val="accent1">
                      <a:shade val="75000"/>
                    </a:schemeClr>
                  </a:gs>
                  <a:gs pos="100000">
                    <a:schemeClr val="accent1">
                      <a:shade val="50000"/>
                      <a:shade val="20000"/>
                    </a:schemeClr>
                  </a:gs>
                </a:gsLst>
                <a:lin ang="10800000" scaled="1"/>
                <a:tileRect/>
              </a:gradFill>
              <a:ln w="254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prstClr val="black"/>
                  </a:solidFill>
                </a:endParaRPr>
              </a:p>
            </p:txBody>
          </p:sp>
        </p:grpSp>
      </p:gr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scene3d>
              <a:camera prst="orthographicFront"/>
              <a:lightRig rig="threePt" dir="tl">
                <a:rot lat="0" lon="0" rev="7200000"/>
              </a:lightRig>
            </a:scene3d>
            <a:sp3d contourW="6350">
              <a:contourClr>
                <a:schemeClr val="accent1"/>
              </a:contourClr>
            </a:sp3d>
          </a:bodyPr>
          <a:lstStyle/>
          <a:p>
            <a:r>
              <a:rPr lang="en-US" smtClean="0"/>
              <a:t>Click to edit Master title style</a:t>
            </a:r>
            <a:endParaRPr lang="en-US"/>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0" y="6570663"/>
            <a:ext cx="1643063" cy="287337"/>
          </a:xfrm>
          <a:prstGeom prst="rect">
            <a:avLst/>
          </a:prstGeom>
        </p:spPr>
        <p:txBody>
          <a:bodyPr vert="horz" rtlCol="0" anchor="ctr"/>
          <a:lstStyle>
            <a:lvl1pPr algn="l" eaLnBrk="1" latinLnBrk="0" hangingPunct="1">
              <a:defRPr kumimoji="0" sz="1200">
                <a:solidFill>
                  <a:schemeClr val="tx1">
                    <a:tint val="75000"/>
                  </a:schemeClr>
                </a:solidFill>
                <a:latin typeface="Arial" charset="0"/>
                <a:ea typeface="+mn-ea"/>
                <a:cs typeface="+mn-cs"/>
              </a:defRPr>
            </a:lvl1pPr>
          </a:lstStyle>
          <a:p>
            <a:pPr fontAlgn="base">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1643063" y="6570663"/>
            <a:ext cx="4214812" cy="287337"/>
          </a:xfrm>
          <a:prstGeom prst="rect">
            <a:avLst/>
          </a:prstGeom>
        </p:spPr>
        <p:txBody>
          <a:bodyPr vert="horz" rtlCol="0" anchor="ctr"/>
          <a:lstStyle>
            <a:lvl1pPr algn="l" eaLnBrk="1" latinLnBrk="0" hangingPunct="1">
              <a:defRPr kumimoji="0" sz="1200">
                <a:solidFill>
                  <a:schemeClr val="tx1">
                    <a:tint val="85000"/>
                  </a:schemeClr>
                </a:solidFill>
                <a:latin typeface="Arial" charset="0"/>
                <a:ea typeface="+mn-ea"/>
                <a:cs typeface="+mn-cs"/>
              </a:defRPr>
            </a:lvl1pPr>
          </a:lstStyle>
          <a:p>
            <a:pPr fontAlgn="base">
              <a:spcBef>
                <a:spcPct val="0"/>
              </a:spcBef>
              <a:spcAft>
                <a:spcPct val="0"/>
              </a:spcAft>
              <a:defRPr/>
            </a:pPr>
            <a:endParaRPr lang="en-US">
              <a:solidFill>
                <a:prstClr val="black">
                  <a:tint val="85000"/>
                </a:prstClr>
              </a:solidFill>
            </a:endParaRPr>
          </a:p>
        </p:txBody>
      </p:sp>
      <p:sp>
        <p:nvSpPr>
          <p:cNvPr id="6" name="Slide Number Placeholder 5"/>
          <p:cNvSpPr>
            <a:spLocks noGrp="1"/>
          </p:cNvSpPr>
          <p:nvPr>
            <p:ph type="sldNum" sz="quarter" idx="4"/>
          </p:nvPr>
        </p:nvSpPr>
        <p:spPr>
          <a:xfrm>
            <a:off x="8572500" y="6570663"/>
            <a:ext cx="571500" cy="287337"/>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3F3F3F"/>
                </a:solidFill>
              </a:defRPr>
            </a:lvl1pPr>
          </a:lstStyle>
          <a:p>
            <a:pPr fontAlgn="base">
              <a:spcBef>
                <a:spcPct val="0"/>
              </a:spcBef>
              <a:spcAft>
                <a:spcPct val="0"/>
              </a:spcAft>
              <a:defRPr/>
            </a:pPr>
            <a:fld id="{94D4CD1F-51F0-490C-91D8-85B9F730FA82}" type="slidenum">
              <a:rPr lang="en-US" altLang="en-US">
                <a:latin typeface="Arial" pitchFamily="34" charset="0"/>
                <a:ea typeface="ＭＳ Ｐゴシック" pitchFamily="34" charset="-128"/>
              </a:rPr>
              <a:pPr fontAlgn="base">
                <a:spcBef>
                  <a:spcPct val="0"/>
                </a:spcBef>
                <a:spcAft>
                  <a:spcPct val="0"/>
                </a:spcAft>
                <a:defRPr/>
              </a:pPr>
              <a:t>‹#›</a:t>
            </a:fld>
            <a:endParaRPr lang="en-US" altLang="en-US">
              <a:latin typeface="Arial" pitchFamily="34" charset="0"/>
              <a:ea typeface="ＭＳ Ｐゴシック" pitchFamily="34" charset="-128"/>
            </a:endParaRPr>
          </a:p>
        </p:txBody>
      </p:sp>
    </p:spTree>
    <p:extLst>
      <p:ext uri="{BB962C8B-B14F-4D97-AF65-F5344CB8AC3E}">
        <p14:creationId xmlns:p14="http://schemas.microsoft.com/office/powerpoint/2010/main" val="1464674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lang="zh-CN" altLang="en-US" sz="4400" b="1" kern="1200" dirty="0">
          <a:ln w="11430"/>
          <a:gradFill flip="none" rotWithShape="1">
            <a:gsLst>
              <a:gs pos="0">
                <a:schemeClr val="accent2"/>
              </a:gs>
              <a:gs pos="45000">
                <a:schemeClr val="accent2">
                  <a:tint val="60000"/>
                </a:schemeClr>
              </a:gs>
              <a:gs pos="90000">
                <a:schemeClr val="accent2">
                  <a:tint val="40000"/>
                </a:schemeClr>
              </a:gs>
              <a:gs pos="100000">
                <a:schemeClr val="accent2">
                  <a:tint val="20000"/>
                </a:schemeClr>
              </a:gs>
            </a:gsLst>
            <a:lin ang="5400000" scaled="1"/>
            <a:tileRect/>
          </a:gradFill>
          <a:effectLst>
            <a:outerShdw blurRad="44450" dist="41910" dir="3600000" algn="tl">
              <a:srgbClr val="000000">
                <a:alpha val="50000"/>
              </a:srgbClr>
            </a:outerShdw>
          </a:effectLst>
          <a:latin typeface="+mj-lt"/>
          <a:ea typeface="ＭＳ Ｐゴシック" pitchFamily="34" charset="-128"/>
          <a:cs typeface="ＭＳ Ｐゴシック" charset="-128"/>
        </a:defRPr>
      </a:lvl1pPr>
      <a:lvl2pPr algn="ctr" rtl="0" eaLnBrk="0" fontAlgn="base" hangingPunct="0">
        <a:spcBef>
          <a:spcPct val="0"/>
        </a:spcBef>
        <a:spcAft>
          <a:spcPct val="0"/>
        </a:spcAft>
        <a:defRPr sz="4400" b="1">
          <a:solidFill>
            <a:schemeClr val="tx1"/>
          </a:solidFill>
          <a:latin typeface="Gill Sans MT" charset="0"/>
          <a:ea typeface="ＭＳ Ｐゴシック" pitchFamily="34" charset="-128"/>
          <a:cs typeface="ＭＳ Ｐゴシック" charset="-128"/>
        </a:defRPr>
      </a:lvl2pPr>
      <a:lvl3pPr algn="ctr" rtl="0" eaLnBrk="0" fontAlgn="base" hangingPunct="0">
        <a:spcBef>
          <a:spcPct val="0"/>
        </a:spcBef>
        <a:spcAft>
          <a:spcPct val="0"/>
        </a:spcAft>
        <a:defRPr sz="4400" b="1">
          <a:solidFill>
            <a:schemeClr val="tx1"/>
          </a:solidFill>
          <a:latin typeface="Gill Sans MT" charset="0"/>
          <a:ea typeface="ＭＳ Ｐゴシック" pitchFamily="34" charset="-128"/>
          <a:cs typeface="ＭＳ Ｐゴシック" charset="-128"/>
        </a:defRPr>
      </a:lvl3pPr>
      <a:lvl4pPr algn="ctr" rtl="0" eaLnBrk="0" fontAlgn="base" hangingPunct="0">
        <a:spcBef>
          <a:spcPct val="0"/>
        </a:spcBef>
        <a:spcAft>
          <a:spcPct val="0"/>
        </a:spcAft>
        <a:defRPr sz="4400" b="1">
          <a:solidFill>
            <a:schemeClr val="tx1"/>
          </a:solidFill>
          <a:latin typeface="Gill Sans MT" charset="0"/>
          <a:ea typeface="ＭＳ Ｐゴシック" pitchFamily="34" charset="-128"/>
          <a:cs typeface="ＭＳ Ｐゴシック" charset="-128"/>
        </a:defRPr>
      </a:lvl4pPr>
      <a:lvl5pPr algn="ctr" rtl="0" eaLnBrk="0" fontAlgn="base" hangingPunct="0">
        <a:spcBef>
          <a:spcPct val="0"/>
        </a:spcBef>
        <a:spcAft>
          <a:spcPct val="0"/>
        </a:spcAft>
        <a:defRPr sz="4400" b="1">
          <a:solidFill>
            <a:schemeClr val="tx1"/>
          </a:solidFill>
          <a:latin typeface="Gill Sans MT" charset="0"/>
          <a:ea typeface="ＭＳ Ｐゴシック" pitchFamily="34" charset="-128"/>
          <a:cs typeface="ＭＳ Ｐゴシック" charset="-128"/>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tx2"/>
        </a:buClr>
        <a:buSzPct val="50000"/>
        <a:buFont typeface="Wingdings 2" pitchFamily="18" charset="2"/>
        <a:buChar char=""/>
        <a:defRPr sz="3200" kern="1200">
          <a:solidFill>
            <a:schemeClr val="tx1"/>
          </a:solidFill>
          <a:latin typeface="+mn-lt"/>
          <a:ea typeface="ＭＳ Ｐゴシック" pitchFamily="34" charset="-128"/>
          <a:cs typeface="ＭＳ Ｐゴシック" charset="-128"/>
        </a:defRPr>
      </a:lvl1pPr>
      <a:lvl2pPr marL="742950" indent="-285750" algn="l" rtl="0" eaLnBrk="0" fontAlgn="base" hangingPunct="0">
        <a:spcBef>
          <a:spcPct val="20000"/>
        </a:spcBef>
        <a:spcAft>
          <a:spcPct val="0"/>
        </a:spcAft>
        <a:buClr>
          <a:schemeClr val="tx2"/>
        </a:buClr>
        <a:buSzPct val="60000"/>
        <a:buFont typeface="Wingdings 2" pitchFamily="18" charset="2"/>
        <a:buChar char=""/>
        <a:defRPr sz="2800" kern="1200">
          <a:solidFill>
            <a:schemeClr val="tx1"/>
          </a:solidFill>
          <a:latin typeface="+mn-lt"/>
          <a:ea typeface="ＭＳ Ｐゴシック" pitchFamily="34" charset="-128"/>
          <a:cs typeface="ＭＳ Ｐゴシック"/>
        </a:defRPr>
      </a:lvl2pPr>
      <a:lvl3pPr marL="1143000" indent="-228600" algn="l" rtl="0" eaLnBrk="0" fontAlgn="base" hangingPunct="0">
        <a:spcBef>
          <a:spcPct val="20000"/>
        </a:spcBef>
        <a:spcAft>
          <a:spcPct val="0"/>
        </a:spcAft>
        <a:buClr>
          <a:schemeClr val="tx2"/>
        </a:buClr>
        <a:buSzPct val="60000"/>
        <a:buFont typeface="Wingdings 2" pitchFamily="18" charset="2"/>
        <a:buChar char=""/>
        <a:defRPr sz="2400" kern="1200">
          <a:solidFill>
            <a:schemeClr val="tx1"/>
          </a:solidFill>
          <a:latin typeface="+mn-lt"/>
          <a:ea typeface="ＭＳ Ｐゴシック" pitchFamily="34" charset="-128"/>
          <a:cs typeface="ＭＳ Ｐゴシック"/>
        </a:defRPr>
      </a:lvl3pPr>
      <a:lvl4pPr marL="16002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ＭＳ Ｐゴシック" pitchFamily="34" charset="-128"/>
          <a:cs typeface="ＭＳ Ｐゴシック"/>
        </a:defRPr>
      </a:lvl4pPr>
      <a:lvl5pPr marL="2057400" indent="-228600" algn="l" rtl="0" eaLnBrk="0" fontAlgn="base" hangingPunct="0">
        <a:spcBef>
          <a:spcPct val="20000"/>
        </a:spcBef>
        <a:spcAft>
          <a:spcPct val="0"/>
        </a:spcAft>
        <a:buClr>
          <a:schemeClr val="tx2"/>
        </a:buClr>
        <a:buSzPct val="60000"/>
        <a:buFont typeface="Wingdings 2" pitchFamily="18" charset="2"/>
        <a:buChar char=""/>
        <a:defRPr sz="2000" kern="1200">
          <a:solidFill>
            <a:schemeClr val="tx1"/>
          </a:solidFill>
          <a:latin typeface="+mn-lt"/>
          <a:ea typeface="ＭＳ Ｐゴシック" pitchFamily="34" charset="-128"/>
          <a:cs typeface="ＭＳ Ｐゴシック"/>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11"/>
          <p:cNvSpPr>
            <a:spLocks noGrp="1"/>
          </p:cNvSpPr>
          <p:nvPr>
            <p:ph type="subTitle" idx="1"/>
          </p:nvPr>
        </p:nvSpPr>
        <p:spPr>
          <a:xfrm>
            <a:off x="2514600" y="1600200"/>
            <a:ext cx="6273800" cy="3962400"/>
          </a:xfrm>
        </p:spPr>
        <p:txBody>
          <a:bodyPr/>
          <a:lstStyle/>
          <a:p>
            <a:pPr algn="ctr"/>
            <a:r>
              <a:rPr lang="es-MX" altLang="en-US" sz="2600" b="1" u="sng" smtClean="0">
                <a:solidFill>
                  <a:schemeClr val="bg1"/>
                </a:solidFill>
                <a:latin typeface="Arial" pitchFamily="34" charset="0"/>
                <a:cs typeface="Tahoma" pitchFamily="34" charset="0"/>
              </a:rPr>
              <a:t>Notificación de los derechos de autor:</a:t>
            </a:r>
          </a:p>
          <a:p>
            <a:pPr algn="l">
              <a:spcBef>
                <a:spcPct val="0"/>
              </a:spcBef>
            </a:pPr>
            <a:r>
              <a:rPr lang="es-MX" altLang="en-US" sz="2600" smtClean="0">
                <a:solidFill>
                  <a:schemeClr val="bg1"/>
                </a:solidFill>
                <a:latin typeface="Arial" pitchFamily="34" charset="0"/>
                <a:cs typeface="Tahoma" pitchFamily="34" charset="0"/>
              </a:rPr>
              <a:t>Este material está protegido por la National Federation for Catholic Youth Ministry, Inc. (2009), y puede ser adaptado para su uso dentro de las parroquias, escuelas y sus instituciones.  El programa y los materiales relacionados a éste, no podrán ser utilizadas ni distribuidos fuera de la diócesis, sin el expreso consentimiento por escrito de la NFCYM.</a:t>
            </a:r>
            <a:endParaRPr lang="es-MX" altLang="en-US" sz="2600" smtClean="0">
              <a:solidFill>
                <a:schemeClr val="bg1"/>
              </a:solidFill>
              <a:cs typeface="Tahoma" pitchFamily="34" charset="0"/>
            </a:endParaRPr>
          </a:p>
        </p:txBody>
      </p:sp>
      <p:sp>
        <p:nvSpPr>
          <p:cNvPr id="15363" name="Rectangle 5"/>
          <p:cNvSpPr>
            <a:spLocks noChangeArrowheads="1"/>
          </p:cNvSpPr>
          <p:nvPr/>
        </p:nvSpPr>
        <p:spPr bwMode="auto">
          <a:xfrm>
            <a:off x="1371600" y="6553200"/>
            <a:ext cx="7162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a:spcBef>
                <a:spcPct val="20000"/>
              </a:spcBef>
              <a:buClr>
                <a:schemeClr val="tx2"/>
              </a:buClr>
              <a:buSzPct val="60000"/>
              <a:buFont typeface="Wingdings 2" pitchFamily="18" charset="2"/>
              <a:buChar char=""/>
              <a:defRPr sz="2800">
                <a:solidFill>
                  <a:schemeClr val="tx1"/>
                </a:solidFill>
                <a:latin typeface="Gill Sans MT" pitchFamily="34" charset="0"/>
                <a:ea typeface="ＭＳ Ｐゴシック" pitchFamily="34" charset="-128"/>
              </a:defRPr>
            </a:lvl2pPr>
            <a:lvl3pPr marL="1143000" indent="-228600">
              <a:spcBef>
                <a:spcPct val="20000"/>
              </a:spcBef>
              <a:buClr>
                <a:schemeClr val="tx2"/>
              </a:buClr>
              <a:buSzPct val="60000"/>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9pPr>
          </a:lstStyle>
          <a:p>
            <a:pPr algn="r" eaLnBrk="1" hangingPunct="1">
              <a:spcBef>
                <a:spcPct val="0"/>
              </a:spcBef>
              <a:buClrTx/>
              <a:buSzTx/>
              <a:buFontTx/>
              <a:buNone/>
            </a:pPr>
            <a:r>
              <a:rPr lang="en-US" altLang="en-US" sz="1200" u="sng">
                <a:latin typeface="Arial" pitchFamily="34" charset="0"/>
              </a:rPr>
              <a:t>© 2009 by the National Federation for Catholic Youth Ministry, Inc. All rights reserved</a:t>
            </a:r>
            <a:endParaRPr lang="en-US" altLang="en-US" sz="1200">
              <a:latin typeface="Arial" pitchFamily="34" charset="0"/>
            </a:endParaRPr>
          </a:p>
        </p:txBody>
      </p:sp>
      <p:sp>
        <p:nvSpPr>
          <p:cNvPr id="7" name="Text Box 7"/>
          <p:cNvSpPr txBox="1">
            <a:spLocks noChangeArrowheads="1"/>
          </p:cNvSpPr>
          <p:nvPr/>
        </p:nvSpPr>
        <p:spPr bwMode="auto">
          <a:xfrm>
            <a:off x="177800" y="381000"/>
            <a:ext cx="8610600" cy="769938"/>
          </a:xfrm>
          <a:prstGeom prst="rect">
            <a:avLst/>
          </a:prstGeom>
          <a:noFill/>
          <a:ln w="9525">
            <a:noFill/>
            <a:miter lim="800000"/>
            <a:headEnd/>
            <a:tailEnd/>
          </a:ln>
          <a:effectLst/>
        </p:spPr>
        <p:txBody>
          <a:bodyPr>
            <a:spAutoFit/>
          </a:bodyPr>
          <a:lstStyle/>
          <a:p>
            <a:pPr algn="r" eaLnBrk="1" hangingPunct="1">
              <a:spcBef>
                <a:spcPct val="50000"/>
              </a:spcBef>
              <a:defRPr/>
            </a:pPr>
            <a:r>
              <a:rPr lang="en-US" sz="4400" b="1" dirty="0">
                <a:solidFill>
                  <a:srgbClr val="FFEE6D"/>
                </a:solidFill>
                <a:effectLst>
                  <a:outerShdw blurRad="38100" dist="38100" dir="2700000" algn="tl">
                    <a:srgbClr val="000000"/>
                  </a:outerShdw>
                </a:effectLst>
                <a:ea typeface="ＭＳ Ｐゴシック"/>
                <a:cs typeface="ＭＳ Ｐゴシック"/>
              </a:rPr>
              <a:t>Fortaleciendo Familias en la Fe</a:t>
            </a:r>
          </a:p>
        </p:txBody>
      </p:sp>
      <p:pic>
        <p:nvPicPr>
          <p:cNvPr id="9" name="Picture 4" descr="NFCYM True Color w words [Converted]"/>
          <p:cNvPicPr>
            <a:picLocks noChangeAspect="1" noChangeArrowheads="1"/>
          </p:cNvPicPr>
          <p:nvPr/>
        </p:nvPicPr>
        <p:blipFill>
          <a:blip r:embed="rId3" cstate="print"/>
          <a:srcRect/>
          <a:stretch>
            <a:fillRect/>
          </a:stretch>
        </p:blipFill>
        <p:spPr bwMode="auto">
          <a:xfrm>
            <a:off x="533400" y="4038600"/>
            <a:ext cx="1640294" cy="1676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4" descr="C:\Users\Christina\Desktop\pi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1" y="1287664"/>
            <a:ext cx="2133599" cy="23699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7307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152400"/>
            <a:ext cx="8686800" cy="1143000"/>
          </a:xfrm>
        </p:spPr>
        <p:txBody>
          <a:bodyPr>
            <a:noAutofit/>
          </a:bodyPr>
          <a:lstStyle/>
          <a:p>
            <a:pPr>
              <a:defRPr/>
            </a:pPr>
            <a:r>
              <a:rPr lang="es-ES">
                <a:solidFill>
                  <a:srgbClr val="FFEE6D"/>
                </a:solidFill>
                <a:latin typeface="Arial" pitchFamily="34" charset="0"/>
                <a:ea typeface="ＭＳ Ｐゴシック" charset="-128"/>
                <a:cs typeface="Arial" pitchFamily="34" charset="0"/>
              </a:rPr>
              <a:t>Compartiendo la fe = </a:t>
            </a:r>
            <a:br>
              <a:rPr lang="es-ES">
                <a:solidFill>
                  <a:srgbClr val="FFEE6D"/>
                </a:solidFill>
                <a:latin typeface="Arial" pitchFamily="34" charset="0"/>
                <a:ea typeface="ＭＳ Ｐゴシック" charset="-128"/>
                <a:cs typeface="Arial" pitchFamily="34" charset="0"/>
              </a:rPr>
            </a:br>
            <a:r>
              <a:rPr lang="es-ES">
                <a:solidFill>
                  <a:srgbClr val="FFEE6D"/>
                </a:solidFill>
                <a:latin typeface="Arial" pitchFamily="34" charset="0"/>
                <a:ea typeface="ＭＳ Ｐゴシック" charset="-128"/>
                <a:cs typeface="Arial" pitchFamily="34" charset="0"/>
              </a:rPr>
              <a:t>Reflexión teológica</a:t>
            </a:r>
          </a:p>
        </p:txBody>
      </p:sp>
      <p:sp>
        <p:nvSpPr>
          <p:cNvPr id="46083" name="AutoShape 5"/>
          <p:cNvSpPr>
            <a:spLocks noChangeArrowheads="1"/>
          </p:cNvSpPr>
          <p:nvPr/>
        </p:nvSpPr>
        <p:spPr bwMode="auto">
          <a:xfrm>
            <a:off x="2933700" y="1905000"/>
            <a:ext cx="533400" cy="533400"/>
          </a:xfrm>
          <a:prstGeom prst="plus">
            <a:avLst>
              <a:gd name="adj" fmla="val 38634"/>
            </a:avLst>
          </a:prstGeom>
          <a:solidFill>
            <a:srgbClr val="F2B800"/>
          </a:solidFill>
          <a:ln w="9525">
            <a:solidFill>
              <a:schemeClr val="tx1"/>
            </a:solidFill>
            <a:miter lim="800000"/>
            <a:headEnd/>
            <a:tailEnd/>
          </a:ln>
        </p:spPr>
        <p:txBody>
          <a:bodyPr wrap="none" anchor="ctr"/>
          <a:lstStyle/>
          <a:p>
            <a:pPr fontAlgn="base">
              <a:spcBef>
                <a:spcPct val="0"/>
              </a:spcBef>
              <a:spcAft>
                <a:spcPct val="0"/>
              </a:spcAft>
              <a:defRPr/>
            </a:pPr>
            <a:endParaRPr lang="en-US" dirty="0">
              <a:solidFill>
                <a:srgbClr val="D19049"/>
              </a:solidFill>
              <a:latin typeface="Arial" pitchFamily="34" charset="0"/>
              <a:ea typeface="ＭＳ Ｐゴシック" charset="-128"/>
            </a:endParaRPr>
          </a:p>
        </p:txBody>
      </p:sp>
      <p:sp>
        <p:nvSpPr>
          <p:cNvPr id="30724" name="AutoShape 7"/>
          <p:cNvSpPr>
            <a:spLocks noChangeArrowheads="1"/>
          </p:cNvSpPr>
          <p:nvPr/>
        </p:nvSpPr>
        <p:spPr bwMode="auto">
          <a:xfrm>
            <a:off x="5943600" y="1905000"/>
            <a:ext cx="533400" cy="533400"/>
          </a:xfrm>
          <a:prstGeom prst="rightArrow">
            <a:avLst>
              <a:gd name="adj1" fmla="val 25000"/>
              <a:gd name="adj2" fmla="val 37500"/>
            </a:avLst>
          </a:prstGeom>
          <a:solidFill>
            <a:srgbClr val="F2B800"/>
          </a:solidFill>
          <a:ln w="9525">
            <a:solidFill>
              <a:schemeClr val="tx1"/>
            </a:solidFill>
            <a:miter lim="800000"/>
            <a:headEnd/>
            <a:tailEnd/>
          </a:ln>
        </p:spPr>
        <p:txBody>
          <a:bodyPr wrap="none" anchor="ctr"/>
          <a:lstStyle>
            <a:lvl1pPr>
              <a:spcBef>
                <a:spcPct val="20000"/>
              </a:spcBef>
              <a:buClr>
                <a:schemeClr val="tx2"/>
              </a:buClr>
              <a:buSzPct val="5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a:spcBef>
                <a:spcPct val="20000"/>
              </a:spcBef>
              <a:buClr>
                <a:schemeClr val="tx2"/>
              </a:buClr>
              <a:buSzPct val="60000"/>
              <a:buFont typeface="Wingdings 2" pitchFamily="18" charset="2"/>
              <a:buChar char=""/>
              <a:defRPr sz="2800">
                <a:solidFill>
                  <a:schemeClr val="tx1"/>
                </a:solidFill>
                <a:latin typeface="Gill Sans MT" pitchFamily="34" charset="0"/>
                <a:ea typeface="ＭＳ Ｐゴシック" pitchFamily="34" charset="-128"/>
              </a:defRPr>
            </a:lvl2pPr>
            <a:lvl3pPr marL="1143000" indent="-228600">
              <a:spcBef>
                <a:spcPct val="20000"/>
              </a:spcBef>
              <a:buClr>
                <a:schemeClr val="tx2"/>
              </a:buClr>
              <a:buSzPct val="60000"/>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9pPr>
          </a:lstStyle>
          <a:p>
            <a:pPr fontAlgn="base">
              <a:spcBef>
                <a:spcPct val="0"/>
              </a:spcBef>
              <a:spcAft>
                <a:spcPct val="0"/>
              </a:spcAft>
              <a:buClrTx/>
              <a:buSzTx/>
              <a:buFontTx/>
              <a:buNone/>
            </a:pPr>
            <a:endParaRPr lang="en-US" altLang="en-US" sz="1800">
              <a:solidFill>
                <a:prstClr val="black"/>
              </a:solidFill>
              <a:latin typeface="Arial" pitchFamily="34" charset="0"/>
            </a:endParaRPr>
          </a:p>
        </p:txBody>
      </p:sp>
      <p:sp>
        <p:nvSpPr>
          <p:cNvPr id="30725" name="WordArt 8"/>
          <p:cNvSpPr>
            <a:spLocks noChangeArrowheads="1" noChangeShapeType="1" noTextEdit="1"/>
          </p:cNvSpPr>
          <p:nvPr/>
        </p:nvSpPr>
        <p:spPr bwMode="auto">
          <a:xfrm>
            <a:off x="182563" y="1752600"/>
            <a:ext cx="2789237" cy="784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fontAlgn="base" hangingPunct="0">
              <a:spcBef>
                <a:spcPct val="0"/>
              </a:spcBef>
              <a:spcAft>
                <a:spcPct val="0"/>
              </a:spcAft>
            </a:pPr>
            <a:r>
              <a:rPr lang="en-US" b="1" kern="10">
                <a:solidFill>
                  <a:prstClr val="white"/>
                </a:solidFill>
                <a:latin typeface="Arial"/>
                <a:ea typeface="ＭＳ Ｐゴシック" pitchFamily="34" charset="-128"/>
                <a:cs typeface="Arial"/>
              </a:rPr>
              <a:t>Nuestra historia </a:t>
            </a:r>
          </a:p>
        </p:txBody>
      </p:sp>
      <p:sp>
        <p:nvSpPr>
          <p:cNvPr id="30726" name="WordArt 9"/>
          <p:cNvSpPr>
            <a:spLocks noChangeArrowheads="1" noChangeShapeType="1" noTextEdit="1"/>
          </p:cNvSpPr>
          <p:nvPr/>
        </p:nvSpPr>
        <p:spPr bwMode="auto">
          <a:xfrm>
            <a:off x="3590925" y="1752600"/>
            <a:ext cx="2352675" cy="7842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fontAlgn="base" hangingPunct="0">
              <a:spcBef>
                <a:spcPct val="0"/>
              </a:spcBef>
              <a:spcAft>
                <a:spcPct val="0"/>
              </a:spcAft>
            </a:pPr>
            <a:r>
              <a:rPr lang="en-US" b="1" kern="10">
                <a:solidFill>
                  <a:prstClr val="white"/>
                </a:solidFill>
                <a:latin typeface="Arial"/>
                <a:ea typeface="ＭＳ Ｐゴシック" pitchFamily="34" charset="-128"/>
                <a:cs typeface="Arial"/>
              </a:rPr>
              <a:t>La historia </a:t>
            </a:r>
          </a:p>
        </p:txBody>
      </p:sp>
      <p:sp>
        <p:nvSpPr>
          <p:cNvPr id="30727" name="WordArt 10"/>
          <p:cNvSpPr>
            <a:spLocks noChangeArrowheads="1" noChangeShapeType="1" noTextEdit="1"/>
          </p:cNvSpPr>
          <p:nvPr/>
        </p:nvSpPr>
        <p:spPr bwMode="auto">
          <a:xfrm>
            <a:off x="6553200" y="1752600"/>
            <a:ext cx="2362200" cy="723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eaLnBrk="0" fontAlgn="base" hangingPunct="0">
              <a:spcBef>
                <a:spcPct val="0"/>
              </a:spcBef>
              <a:spcAft>
                <a:spcPct val="0"/>
              </a:spcAft>
            </a:pPr>
            <a:r>
              <a:rPr lang="en-US" b="1" kern="10">
                <a:solidFill>
                  <a:prstClr val="white"/>
                </a:solidFill>
                <a:latin typeface="Arial"/>
                <a:ea typeface="ＭＳ Ｐゴシック" pitchFamily="34" charset="-128"/>
                <a:cs typeface="Arial"/>
              </a:rPr>
              <a:t>Crece la fe</a:t>
            </a:r>
          </a:p>
        </p:txBody>
      </p:sp>
      <p:sp>
        <p:nvSpPr>
          <p:cNvPr id="30728" name="WordArt 11"/>
          <p:cNvSpPr>
            <a:spLocks noChangeArrowheads="1" noChangeShapeType="1" noTextEdit="1"/>
          </p:cNvSpPr>
          <p:nvPr/>
        </p:nvSpPr>
        <p:spPr bwMode="auto">
          <a:xfrm>
            <a:off x="228600" y="5562600"/>
            <a:ext cx="8686800" cy="685800"/>
          </a:xfrm>
          <a:prstGeom prst="rect">
            <a:avLst/>
          </a:prstGeom>
        </p:spPr>
        <p:txBody>
          <a:bodyPr wrap="none" fromWordArt="1">
            <a:prstTxWarp prst="textPlain">
              <a:avLst>
                <a:gd name="adj" fmla="val 50000"/>
              </a:avLst>
            </a:prstTxWarp>
          </a:bodyPr>
          <a:lstStyle/>
          <a:p>
            <a:pPr eaLnBrk="0" fontAlgn="base" hangingPunct="0">
              <a:spcBef>
                <a:spcPct val="0"/>
              </a:spcBef>
              <a:spcAft>
                <a:spcPct val="0"/>
              </a:spcAft>
            </a:pPr>
            <a:r>
              <a:rPr lang="en-US" sz="4800" kern="10">
                <a:ln w="9525">
                  <a:solidFill>
                    <a:srgbClr val="000000"/>
                  </a:solidFill>
                  <a:round/>
                  <a:headEnd/>
                  <a:tailEnd/>
                </a:ln>
                <a:solidFill>
                  <a:srgbClr val="F2B800"/>
                </a:solidFill>
                <a:latin typeface="Arial Black"/>
                <a:ea typeface="ＭＳ Ｐゴシック" pitchFamily="34" charset="-128"/>
              </a:rPr>
              <a:t>¿Dónde está Dios?</a:t>
            </a:r>
          </a:p>
        </p:txBody>
      </p:sp>
      <p:pic>
        <p:nvPicPr>
          <p:cNvPr id="9" name="Picture 8" descr="HolyBible.jpg"/>
          <p:cNvPicPr>
            <a:picLocks noChangeAspect="1"/>
          </p:cNvPicPr>
          <p:nvPr/>
        </p:nvPicPr>
        <p:blipFill>
          <a:blip r:embed="rId3" cstate="print"/>
          <a:stretch>
            <a:fillRect/>
          </a:stretch>
        </p:blipFill>
        <p:spPr>
          <a:xfrm>
            <a:off x="3505200" y="2514600"/>
            <a:ext cx="2334775" cy="2877311"/>
          </a:xfrm>
          <a:prstGeom prst="rect">
            <a:avLst/>
          </a:prstGeom>
          <a:ln>
            <a:noFill/>
          </a:ln>
          <a:effectLst>
            <a:softEdge rad="317500"/>
          </a:effectLst>
        </p:spPr>
      </p:pic>
      <p:pic>
        <p:nvPicPr>
          <p:cNvPr id="11" name="Picture 10" descr="KS89755.jpg"/>
          <p:cNvPicPr>
            <a:picLocks noChangeAspect="1"/>
          </p:cNvPicPr>
          <p:nvPr/>
        </p:nvPicPr>
        <p:blipFill>
          <a:blip r:embed="rId4" cstate="print"/>
          <a:stretch>
            <a:fillRect/>
          </a:stretch>
        </p:blipFill>
        <p:spPr>
          <a:xfrm>
            <a:off x="228600" y="2971800"/>
            <a:ext cx="2590377" cy="1723726"/>
          </a:xfrm>
          <a:prstGeom prst="rect">
            <a:avLst/>
          </a:prstGeom>
          <a:effectLst>
            <a:softEdge rad="127000"/>
          </a:effectLst>
        </p:spPr>
      </p:pic>
      <p:pic>
        <p:nvPicPr>
          <p:cNvPr id="12" name="Picture 11" descr="16806041.jpg"/>
          <p:cNvPicPr>
            <a:picLocks noChangeAspect="1"/>
          </p:cNvPicPr>
          <p:nvPr/>
        </p:nvPicPr>
        <p:blipFill>
          <a:blip r:embed="rId5" cstate="print"/>
          <a:stretch>
            <a:fillRect/>
          </a:stretch>
        </p:blipFill>
        <p:spPr>
          <a:xfrm>
            <a:off x="6286500" y="2895600"/>
            <a:ext cx="2857500" cy="1905000"/>
          </a:xfrm>
          <a:prstGeom prst="rect">
            <a:avLst/>
          </a:prstGeom>
          <a:ln>
            <a:noFill/>
          </a:ln>
          <a:effectLst>
            <a:outerShdw blurRad="292100" dist="139700" dir="2700000" algn="tl" rotWithShape="0">
              <a:srgbClr val="333333">
                <a:alpha val="65000"/>
              </a:srgbClr>
            </a:outerShdw>
            <a:softEdge rad="127000"/>
          </a:effectLst>
        </p:spPr>
      </p:pic>
    </p:spTree>
    <p:extLst>
      <p:ext uri="{BB962C8B-B14F-4D97-AF65-F5344CB8AC3E}">
        <p14:creationId xmlns:p14="http://schemas.microsoft.com/office/powerpoint/2010/main" val="34156612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152400"/>
            <a:ext cx="9144000" cy="1219200"/>
          </a:xfrm>
        </p:spPr>
        <p:txBody>
          <a:bodyPr>
            <a:noAutofit/>
          </a:bodyPr>
          <a:lstStyle/>
          <a:p>
            <a:pPr>
              <a:defRPr/>
            </a:pPr>
            <a: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t>Fortaleciendo la iglesia doméstica</a:t>
            </a:r>
            <a:b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br>
            <a: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t>Fortaleciendo la fe en casa</a:t>
            </a:r>
            <a:endParaRPr lang="en-US" sz="3600" dirty="0" smtClean="0">
              <a:solidFill>
                <a:srgbClr val="FFEE6D"/>
              </a:solidFill>
              <a:latin typeface="Arial" pitchFamily="34" charset="0"/>
              <a:ea typeface="ＭＳ Ｐゴシック" charset="-128"/>
              <a:cs typeface="Arial" pitchFamily="34" charset="0"/>
            </a:endParaRPr>
          </a:p>
        </p:txBody>
      </p:sp>
      <p:sp>
        <p:nvSpPr>
          <p:cNvPr id="23555" name="Content Placeholder 2"/>
          <p:cNvSpPr txBox="1">
            <a:spLocks/>
          </p:cNvSpPr>
          <p:nvPr/>
        </p:nvSpPr>
        <p:spPr bwMode="auto">
          <a:xfrm>
            <a:off x="228600" y="1676400"/>
            <a:ext cx="6172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20000"/>
              </a:spcBef>
              <a:spcAft>
                <a:spcPct val="25000"/>
              </a:spcAft>
              <a:buClr>
                <a:srgbClr val="F6E9DB"/>
              </a:buClr>
              <a:buSzPct val="75000"/>
              <a:defRPr/>
            </a:pPr>
            <a:r>
              <a:rPr lang="es-ES" sz="3200" b="1" dirty="0" smtClean="0">
                <a:solidFill>
                  <a:srgbClr val="F2B800"/>
                </a:solidFill>
                <a:effectLst>
                  <a:outerShdw blurRad="38100" dist="38100" dir="2700000" algn="tl">
                    <a:srgbClr val="000000">
                      <a:alpha val="43137"/>
                    </a:srgbClr>
                  </a:outerShdw>
                </a:effectLst>
                <a:cs typeface="Arial" pitchFamily="34" charset="0"/>
              </a:rPr>
              <a:t>Por medio de la formación</a:t>
            </a:r>
          </a:p>
          <a:p>
            <a:pPr marL="341313" indent="-341313" eaLnBrk="1" fontAlgn="base" hangingPunct="1">
              <a:spcBef>
                <a:spcPct val="20000"/>
              </a:spcBef>
              <a:spcAft>
                <a:spcPct val="25000"/>
              </a:spcAft>
              <a:buClr>
                <a:srgbClr val="F6E9DB"/>
              </a:buClr>
              <a:buSzPct val="75000"/>
              <a:buFont typeface="Arial" pitchFamily="34" charset="0"/>
              <a:buChar char="•"/>
              <a:defRPr/>
            </a:pPr>
            <a:r>
              <a:rPr lang="es-ES" sz="2600" b="1" dirty="0" smtClean="0">
                <a:solidFill>
                  <a:prstClr val="white"/>
                </a:solidFill>
                <a:cs typeface="Arial" pitchFamily="34" charset="0"/>
              </a:rPr>
              <a:t>Apoye una formación de la fe para toda la vida</a:t>
            </a:r>
          </a:p>
          <a:p>
            <a:pPr marL="341313" indent="-341313" eaLnBrk="1" fontAlgn="base" hangingPunct="1">
              <a:spcBef>
                <a:spcPct val="20000"/>
              </a:spcBef>
              <a:spcAft>
                <a:spcPct val="25000"/>
              </a:spcAft>
              <a:buClr>
                <a:srgbClr val="F6E9DB"/>
              </a:buClr>
              <a:buSzPct val="75000"/>
              <a:buFont typeface="Arial" pitchFamily="34" charset="0"/>
              <a:buChar char="•"/>
              <a:defRPr/>
            </a:pPr>
            <a:r>
              <a:rPr lang="es-ES" sz="2600" b="1" dirty="0" smtClean="0">
                <a:solidFill>
                  <a:prstClr val="white"/>
                </a:solidFill>
                <a:cs typeface="Arial" pitchFamily="34" charset="0"/>
              </a:rPr>
              <a:t>Los retiros y otros eventos </a:t>
            </a:r>
            <a:br>
              <a:rPr lang="es-ES" sz="2600" b="1" dirty="0" smtClean="0">
                <a:solidFill>
                  <a:prstClr val="white"/>
                </a:solidFill>
                <a:cs typeface="Arial" pitchFamily="34" charset="0"/>
              </a:rPr>
            </a:br>
            <a:r>
              <a:rPr lang="es-ES" sz="2600" b="1" dirty="0" smtClean="0">
                <a:solidFill>
                  <a:prstClr val="white"/>
                </a:solidFill>
                <a:cs typeface="Arial" pitchFamily="34" charset="0"/>
              </a:rPr>
              <a:t>para los adolecentes</a:t>
            </a:r>
          </a:p>
          <a:p>
            <a:pPr marL="341313" indent="-341313" eaLnBrk="1" fontAlgn="base" hangingPunct="1">
              <a:spcBef>
                <a:spcPct val="20000"/>
              </a:spcBef>
              <a:spcAft>
                <a:spcPct val="25000"/>
              </a:spcAft>
              <a:buClr>
                <a:srgbClr val="F6E9DB"/>
              </a:buClr>
              <a:buSzPct val="75000"/>
              <a:buFont typeface="Arial" pitchFamily="34" charset="0"/>
              <a:buChar char="•"/>
              <a:defRPr/>
            </a:pPr>
            <a:r>
              <a:rPr lang="es-ES" sz="2600" b="1" dirty="0" smtClean="0">
                <a:solidFill>
                  <a:prstClr val="white"/>
                </a:solidFill>
                <a:cs typeface="Arial" pitchFamily="34" charset="0"/>
              </a:rPr>
              <a:t>Relacionando la fe con </a:t>
            </a:r>
            <a:br>
              <a:rPr lang="es-ES" sz="2600" b="1" dirty="0" smtClean="0">
                <a:solidFill>
                  <a:prstClr val="white"/>
                </a:solidFill>
                <a:cs typeface="Arial" pitchFamily="34" charset="0"/>
              </a:rPr>
            </a:br>
            <a:r>
              <a:rPr lang="es-ES" sz="2600" b="1" dirty="0" smtClean="0">
                <a:solidFill>
                  <a:prstClr val="white"/>
                </a:solidFill>
                <a:cs typeface="Arial" pitchFamily="34" charset="0"/>
              </a:rPr>
              <a:t>las historias familiares</a:t>
            </a:r>
          </a:p>
          <a:p>
            <a:pPr marL="341313" indent="-341313" eaLnBrk="1" fontAlgn="base" hangingPunct="1">
              <a:spcBef>
                <a:spcPct val="20000"/>
              </a:spcBef>
              <a:spcAft>
                <a:spcPct val="25000"/>
              </a:spcAft>
              <a:buClr>
                <a:srgbClr val="F6E9DB"/>
              </a:buClr>
              <a:buSzPct val="75000"/>
              <a:buFont typeface="Arial" pitchFamily="34" charset="0"/>
              <a:buChar char="•"/>
              <a:defRPr/>
            </a:pPr>
            <a:r>
              <a:rPr lang="es-ES" sz="2600" b="1" dirty="0" smtClean="0">
                <a:solidFill>
                  <a:prstClr val="white"/>
                </a:solidFill>
                <a:cs typeface="Arial" pitchFamily="34" charset="0"/>
              </a:rPr>
              <a:t>Leyendo y orando con </a:t>
            </a:r>
            <a:br>
              <a:rPr lang="es-ES" sz="2600" b="1" dirty="0" smtClean="0">
                <a:solidFill>
                  <a:prstClr val="white"/>
                </a:solidFill>
                <a:cs typeface="Arial" pitchFamily="34" charset="0"/>
              </a:rPr>
            </a:br>
            <a:r>
              <a:rPr lang="es-ES" sz="2600" b="1" dirty="0" smtClean="0">
                <a:solidFill>
                  <a:prstClr val="white"/>
                </a:solidFill>
                <a:cs typeface="Arial" pitchFamily="34" charset="0"/>
              </a:rPr>
              <a:t>las escrituras</a:t>
            </a:r>
          </a:p>
          <a:p>
            <a:pPr eaLnBrk="1" fontAlgn="base" hangingPunct="1">
              <a:spcBef>
                <a:spcPct val="20000"/>
              </a:spcBef>
              <a:spcAft>
                <a:spcPct val="25000"/>
              </a:spcAft>
              <a:buClr>
                <a:srgbClr val="F6E9DB"/>
              </a:buClr>
              <a:buSzPct val="75000"/>
              <a:buFont typeface="Arial" pitchFamily="34" charset="0"/>
              <a:buChar char="•"/>
              <a:defRPr/>
            </a:pPr>
            <a:endParaRPr lang="en-US" sz="3000" dirty="0" smtClean="0">
              <a:solidFill>
                <a:srgbClr val="F6E9DB"/>
              </a:solidFill>
              <a:latin typeface="Gill Sans MT" pitchFamily="34" charset="0"/>
            </a:endParaRPr>
          </a:p>
          <a:p>
            <a:pPr eaLnBrk="1" fontAlgn="base" hangingPunct="1">
              <a:spcBef>
                <a:spcPct val="20000"/>
              </a:spcBef>
              <a:spcAft>
                <a:spcPct val="25000"/>
              </a:spcAft>
              <a:buClr>
                <a:srgbClr val="F6E9DB"/>
              </a:buClr>
              <a:buSzPct val="75000"/>
              <a:buFont typeface="Arial" pitchFamily="34" charset="0"/>
              <a:buChar char="•"/>
              <a:defRPr/>
            </a:pPr>
            <a:endParaRPr lang="en-US" sz="3000" dirty="0" smtClean="0">
              <a:solidFill>
                <a:srgbClr val="F6E9DB"/>
              </a:solidFill>
              <a:latin typeface="Gill Sans MT" pitchFamily="34" charset="0"/>
            </a:endParaRPr>
          </a:p>
          <a:p>
            <a:pPr eaLnBrk="1" fontAlgn="base" hangingPunct="1">
              <a:spcBef>
                <a:spcPct val="20000"/>
              </a:spcBef>
              <a:spcAft>
                <a:spcPct val="25000"/>
              </a:spcAft>
              <a:buClr>
                <a:srgbClr val="F6E9DB"/>
              </a:buClr>
              <a:buSzPct val="75000"/>
              <a:buFont typeface="Arial" pitchFamily="34" charset="0"/>
              <a:buChar char="•"/>
              <a:defRPr/>
            </a:pPr>
            <a:endParaRPr lang="en-US" sz="3000" dirty="0" smtClean="0">
              <a:solidFill>
                <a:srgbClr val="F6E9DB"/>
              </a:solidFill>
              <a:latin typeface="Gill Sans MT" pitchFamily="34" charset="0"/>
            </a:endParaRPr>
          </a:p>
          <a:p>
            <a:pPr eaLnBrk="1" fontAlgn="base" hangingPunct="1">
              <a:spcBef>
                <a:spcPct val="20000"/>
              </a:spcBef>
              <a:spcAft>
                <a:spcPct val="25000"/>
              </a:spcAft>
              <a:buClr>
                <a:srgbClr val="F6E9DB"/>
              </a:buClr>
              <a:buSzPct val="75000"/>
              <a:buFont typeface="Arial" pitchFamily="34" charset="0"/>
              <a:buChar char="•"/>
              <a:defRPr/>
            </a:pPr>
            <a:endParaRPr lang="en-US" sz="3000" dirty="0" smtClean="0">
              <a:solidFill>
                <a:srgbClr val="F6E9DB"/>
              </a:solidFill>
              <a:latin typeface="Gill Sans MT" pitchFamily="34" charset="0"/>
            </a:endParaRPr>
          </a:p>
          <a:p>
            <a:pPr eaLnBrk="1" fontAlgn="base" hangingPunct="1">
              <a:spcBef>
                <a:spcPct val="20000"/>
              </a:spcBef>
              <a:spcAft>
                <a:spcPct val="25000"/>
              </a:spcAft>
              <a:buClr>
                <a:srgbClr val="F6E9DB"/>
              </a:buClr>
              <a:buSzPct val="75000"/>
              <a:defRPr/>
            </a:pPr>
            <a:endParaRPr lang="en-US" sz="3000" dirty="0" smtClean="0">
              <a:solidFill>
                <a:srgbClr val="F6E9DB"/>
              </a:solidFill>
              <a:latin typeface="Gill Sans MT" pitchFamily="34" charset="0"/>
            </a:endParaRPr>
          </a:p>
        </p:txBody>
      </p:sp>
      <p:pic>
        <p:nvPicPr>
          <p:cNvPr id="32772" name="Picture 5" descr="D:\NFCYM\bigstock-Mother-reading-to-daughters-300764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42900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64477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lstStyle/>
          <a:p>
            <a:pPr>
              <a:defRPr/>
            </a:pPr>
            <a:r>
              <a:rPr lang="es-ES" smtClean="0">
                <a:solidFill>
                  <a:srgbClr val="FFEE6D"/>
                </a:solidFill>
                <a:latin typeface="Arial" pitchFamily="34" charset="0"/>
                <a:ea typeface="ＭＳ Ｐゴシック" charset="-128"/>
                <a:cs typeface="Arial" pitchFamily="34" charset="0"/>
              </a:rPr>
              <a:t>Orando con las escrituras</a:t>
            </a:r>
          </a:p>
        </p:txBody>
      </p:sp>
      <p:sp>
        <p:nvSpPr>
          <p:cNvPr id="34819" name="Rectangle 3"/>
          <p:cNvSpPr>
            <a:spLocks noGrp="1" noChangeArrowheads="1"/>
          </p:cNvSpPr>
          <p:nvPr>
            <p:ph idx="1"/>
          </p:nvPr>
        </p:nvSpPr>
        <p:spPr>
          <a:xfrm>
            <a:off x="152400" y="1828800"/>
            <a:ext cx="9144000" cy="4525963"/>
          </a:xfrm>
        </p:spPr>
        <p:txBody>
          <a:bodyPr/>
          <a:lstStyle/>
          <a:p>
            <a:pPr algn="ctr">
              <a:buFont typeface="Wingdings 2" pitchFamily="18" charset="2"/>
              <a:buNone/>
            </a:pPr>
            <a:endParaRPr lang="en-US" altLang="en-US" sz="4400" b="1" smtClean="0">
              <a:solidFill>
                <a:srgbClr val="FFC000"/>
              </a:solidFill>
            </a:endParaRPr>
          </a:p>
          <a:p>
            <a:pPr algn="ctr">
              <a:buFont typeface="Wingdings 2" pitchFamily="18" charset="2"/>
              <a:buNone/>
            </a:pPr>
            <a:endParaRPr lang="en-US" altLang="en-US" sz="4400" b="1" smtClean="0">
              <a:solidFill>
                <a:srgbClr val="FFC000"/>
              </a:solidFill>
            </a:endParaRPr>
          </a:p>
          <a:p>
            <a:pPr algn="ctr">
              <a:buFont typeface="Wingdings 2" pitchFamily="18" charset="2"/>
              <a:buNone/>
            </a:pPr>
            <a:r>
              <a:rPr lang="es-ES" altLang="en-US" sz="3600" b="1" u="sng" smtClean="0">
                <a:solidFill>
                  <a:srgbClr val="F2B800"/>
                </a:solidFill>
                <a:latin typeface="Arial" pitchFamily="34" charset="0"/>
                <a:cs typeface="Arial" pitchFamily="34" charset="0"/>
              </a:rPr>
              <a:t>Lectio Divina (</a:t>
            </a:r>
            <a:r>
              <a:rPr lang="es-ES" altLang="en-US" sz="3600" b="1" i="1" u="sng" smtClean="0">
                <a:solidFill>
                  <a:srgbClr val="F2B800"/>
                </a:solidFill>
                <a:latin typeface="Arial" pitchFamily="34" charset="0"/>
                <a:cs typeface="Arial" pitchFamily="34" charset="0"/>
              </a:rPr>
              <a:t>Lectura divina</a:t>
            </a:r>
            <a:r>
              <a:rPr lang="es-ES" altLang="en-US" sz="3600" b="1" u="sng" smtClean="0">
                <a:solidFill>
                  <a:srgbClr val="F2B800"/>
                </a:solidFill>
                <a:latin typeface="Arial" pitchFamily="34" charset="0"/>
                <a:cs typeface="Arial" pitchFamily="34" charset="0"/>
              </a:rPr>
              <a:t>)</a:t>
            </a:r>
          </a:p>
          <a:p>
            <a:pPr>
              <a:buFont typeface="Wingdings 2" pitchFamily="18" charset="2"/>
              <a:buNone/>
            </a:pPr>
            <a:r>
              <a:rPr lang="es-ES" altLang="en-US" b="1" smtClean="0">
                <a:solidFill>
                  <a:srgbClr val="F6E9DB"/>
                </a:solidFill>
                <a:latin typeface="Arial" pitchFamily="34" charset="0"/>
                <a:cs typeface="Arial" pitchFamily="34" charset="0"/>
              </a:rPr>
              <a:t>Palabra de Dios 	   </a:t>
            </a:r>
            <a:r>
              <a:rPr lang="es-ES" altLang="en-US" b="1" smtClean="0">
                <a:solidFill>
                  <a:srgbClr val="FFFF99"/>
                </a:solidFill>
                <a:latin typeface="Arial" pitchFamily="34" charset="0"/>
                <a:cs typeface="Arial" pitchFamily="34" charset="0"/>
              </a:rPr>
              <a:t>1 palabra</a:t>
            </a:r>
          </a:p>
          <a:p>
            <a:pPr>
              <a:buFont typeface="Wingdings 2" pitchFamily="18" charset="2"/>
              <a:buNone/>
            </a:pPr>
            <a:r>
              <a:rPr lang="es-ES" altLang="en-US" b="1" smtClean="0">
                <a:solidFill>
                  <a:srgbClr val="F6E9DB"/>
                </a:solidFill>
                <a:latin typeface="Arial" pitchFamily="34" charset="0"/>
                <a:cs typeface="Arial" pitchFamily="34" charset="0"/>
              </a:rPr>
              <a:t>Palabra de Dios 	   </a:t>
            </a:r>
            <a:r>
              <a:rPr lang="es-ES" altLang="en-US" b="1" smtClean="0">
                <a:solidFill>
                  <a:srgbClr val="FFFF99"/>
                </a:solidFill>
                <a:latin typeface="Arial" pitchFamily="34" charset="0"/>
                <a:cs typeface="Arial" pitchFamily="34" charset="0"/>
              </a:rPr>
              <a:t>1 frase</a:t>
            </a:r>
          </a:p>
          <a:p>
            <a:pPr>
              <a:buFont typeface="Wingdings 2" pitchFamily="18" charset="2"/>
              <a:buNone/>
            </a:pPr>
            <a:r>
              <a:rPr lang="es-ES" altLang="en-US" b="1" smtClean="0">
                <a:solidFill>
                  <a:srgbClr val="F6E9DB"/>
                </a:solidFill>
                <a:latin typeface="Arial" pitchFamily="34" charset="0"/>
                <a:cs typeface="Arial" pitchFamily="34" charset="0"/>
              </a:rPr>
              <a:t>Palabra de Dios 	   </a:t>
            </a:r>
            <a:r>
              <a:rPr lang="es-ES" altLang="en-US" b="1" smtClean="0">
                <a:solidFill>
                  <a:srgbClr val="FFFF99"/>
                </a:solidFill>
                <a:latin typeface="Arial" pitchFamily="34" charset="0"/>
                <a:cs typeface="Arial" pitchFamily="34" charset="0"/>
              </a:rPr>
              <a:t>reflexión sobre 				   		   lo que Dios te dice a tí</a:t>
            </a:r>
          </a:p>
        </p:txBody>
      </p:sp>
      <p:sp>
        <p:nvSpPr>
          <p:cNvPr id="34820" name="Line 4"/>
          <p:cNvSpPr>
            <a:spLocks noChangeShapeType="1"/>
          </p:cNvSpPr>
          <p:nvPr/>
        </p:nvSpPr>
        <p:spPr bwMode="auto">
          <a:xfrm>
            <a:off x="3448050" y="4438650"/>
            <a:ext cx="533400" cy="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sp>
        <p:nvSpPr>
          <p:cNvPr id="34821" name="Line 5"/>
          <p:cNvSpPr>
            <a:spLocks noChangeShapeType="1"/>
          </p:cNvSpPr>
          <p:nvPr/>
        </p:nvSpPr>
        <p:spPr bwMode="auto">
          <a:xfrm>
            <a:off x="3467100" y="4953000"/>
            <a:ext cx="533400" cy="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sp>
        <p:nvSpPr>
          <p:cNvPr id="34822" name="Line 6"/>
          <p:cNvSpPr>
            <a:spLocks noChangeShapeType="1"/>
          </p:cNvSpPr>
          <p:nvPr/>
        </p:nvSpPr>
        <p:spPr bwMode="auto">
          <a:xfrm>
            <a:off x="3448050" y="5562600"/>
            <a:ext cx="533400" cy="0"/>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prstClr val="black"/>
              </a:solidFill>
              <a:latin typeface="Arial" pitchFamily="34" charset="0"/>
              <a:ea typeface="ＭＳ Ｐゴシック" pitchFamily="34" charset="-128"/>
            </a:endParaRPr>
          </a:p>
        </p:txBody>
      </p:sp>
      <p:pic>
        <p:nvPicPr>
          <p:cNvPr id="7" name="Picture 6" descr="iStock_000002297079Medium.jpg"/>
          <p:cNvPicPr>
            <a:picLocks noChangeAspect="1"/>
          </p:cNvPicPr>
          <p:nvPr/>
        </p:nvPicPr>
        <p:blipFill>
          <a:blip r:embed="rId3" cstate="print"/>
          <a:stretch>
            <a:fillRect/>
          </a:stretch>
        </p:blipFill>
        <p:spPr>
          <a:xfrm>
            <a:off x="2438400" y="914400"/>
            <a:ext cx="4114800" cy="2743200"/>
          </a:xfrm>
          <a:prstGeom prst="rect">
            <a:avLst/>
          </a:prstGeom>
          <a:effectLst>
            <a:outerShdw blurRad="76200" dir="13500000" sy="23000" kx="1200000" algn="br" rotWithShape="0">
              <a:prstClr val="black">
                <a:alpha val="20000"/>
              </a:prstClr>
            </a:outerShdw>
            <a:softEdge rad="317500"/>
          </a:effectLst>
        </p:spPr>
      </p:pic>
    </p:spTree>
    <p:extLst>
      <p:ext uri="{BB962C8B-B14F-4D97-AF65-F5344CB8AC3E}">
        <p14:creationId xmlns:p14="http://schemas.microsoft.com/office/powerpoint/2010/main" val="912450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2 </a:t>
            </a:r>
            <a:r>
              <a:rPr lang="en-US" dirty="0" err="1" smtClean="0"/>
              <a:t>Timoteo</a:t>
            </a:r>
            <a:r>
              <a:rPr lang="en-US" dirty="0" smtClean="0"/>
              <a:t> 4:1-4</a:t>
            </a:r>
            <a:endParaRPr lang="en-US" dirty="0"/>
          </a:p>
        </p:txBody>
      </p:sp>
      <p:sp>
        <p:nvSpPr>
          <p:cNvPr id="3" name="Content Placeholder 2"/>
          <p:cNvSpPr>
            <a:spLocks noGrp="1"/>
          </p:cNvSpPr>
          <p:nvPr>
            <p:ph idx="1"/>
          </p:nvPr>
        </p:nvSpPr>
        <p:spPr>
          <a:xfrm>
            <a:off x="304800" y="1066800"/>
            <a:ext cx="8686800" cy="5059363"/>
          </a:xfrm>
        </p:spPr>
        <p:txBody>
          <a:bodyPr/>
          <a:lstStyle/>
          <a:p>
            <a:pPr marL="0" indent="0">
              <a:buNone/>
            </a:pPr>
            <a:r>
              <a:rPr lang="es-ES" dirty="0">
                <a:solidFill>
                  <a:schemeClr val="bg1"/>
                </a:solidFill>
              </a:rPr>
              <a:t>Yo te conjuro delante de Dios y de Cristo Jesús, que ha de juzgar a los vivos y a los muertos, y en nombre de su Manifestación y de su </a:t>
            </a:r>
            <a:r>
              <a:rPr lang="es-ES" dirty="0" smtClean="0">
                <a:solidFill>
                  <a:schemeClr val="bg1"/>
                </a:solidFill>
              </a:rPr>
              <a:t>Reino: proclama </a:t>
            </a:r>
            <a:r>
              <a:rPr lang="es-ES" dirty="0">
                <a:solidFill>
                  <a:schemeClr val="bg1"/>
                </a:solidFill>
              </a:rPr>
              <a:t>la Palabra de Dios, insiste con ocasión o sin ella, arguye, reprende, exhorta, con paciencia incansable y con afán de enseñar</a:t>
            </a:r>
            <a:r>
              <a:rPr lang="es-ES" dirty="0" smtClean="0">
                <a:solidFill>
                  <a:schemeClr val="bg1"/>
                </a:solidFill>
              </a:rPr>
              <a:t>.  Porque </a:t>
            </a:r>
            <a:r>
              <a:rPr lang="es-ES" dirty="0">
                <a:solidFill>
                  <a:schemeClr val="bg1"/>
                </a:solidFill>
              </a:rPr>
              <a:t>llegará el tiempo en que los hombres no soportarán más la sana doctrina; por el contrario, llevados por sus inclinaciones, se procurarán una multitud de </a:t>
            </a:r>
            <a:r>
              <a:rPr lang="es-ES" dirty="0" smtClean="0">
                <a:solidFill>
                  <a:schemeClr val="bg1"/>
                </a:solidFill>
              </a:rPr>
              <a:t>maestros que </a:t>
            </a:r>
            <a:r>
              <a:rPr lang="es-ES" dirty="0">
                <a:solidFill>
                  <a:schemeClr val="bg1"/>
                </a:solidFill>
              </a:rPr>
              <a:t>les halaguen los oídos, y se apartarán de la verdad para escuchar cosas fantasiosas.</a:t>
            </a:r>
          </a:p>
          <a:p>
            <a:pPr marL="0" indent="0">
              <a:buNone/>
            </a:pPr>
            <a:endParaRPr lang="en-US" dirty="0"/>
          </a:p>
        </p:txBody>
      </p:sp>
    </p:spTree>
    <p:extLst>
      <p:ext uri="{BB962C8B-B14F-4D97-AF65-F5344CB8AC3E}">
        <p14:creationId xmlns:p14="http://schemas.microsoft.com/office/powerpoint/2010/main" val="338543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fontAlgn="auto">
              <a:spcAft>
                <a:spcPts val="0"/>
              </a:spcAft>
              <a:defRPr/>
            </a:pPr>
            <a:r>
              <a:rPr lang="es-ES">
                <a:solidFill>
                  <a:srgbClr val="FFEE6D"/>
                </a:solidFill>
                <a:latin typeface="Arial" pitchFamily="34" charset="0"/>
                <a:cs typeface="Arial" pitchFamily="34" charset="0"/>
              </a:rPr>
              <a:t>Biblias, Biblias y más Biblias. . .</a:t>
            </a:r>
            <a:br>
              <a:rPr lang="es-ES">
                <a:solidFill>
                  <a:srgbClr val="FFEE6D"/>
                </a:solidFill>
                <a:latin typeface="Arial" pitchFamily="34" charset="0"/>
                <a:cs typeface="Arial" pitchFamily="34" charset="0"/>
              </a:rPr>
            </a:br>
            <a:r>
              <a:rPr lang="es-ES">
                <a:solidFill>
                  <a:srgbClr val="FFEE6D"/>
                </a:solidFill>
                <a:latin typeface="Arial" pitchFamily="34" charset="0"/>
                <a:cs typeface="Arial" pitchFamily="34" charset="0"/>
              </a:rPr>
              <a:t>¿Cuál es la mejor para nosotros?</a:t>
            </a:r>
            <a:br>
              <a:rPr lang="es-ES">
                <a:solidFill>
                  <a:srgbClr val="FFEE6D"/>
                </a:solidFill>
                <a:latin typeface="Arial" pitchFamily="34" charset="0"/>
                <a:cs typeface="Arial" pitchFamily="34" charset="0"/>
              </a:rPr>
            </a:br>
            <a:endParaRPr lang="en-US">
              <a:latin typeface="Arial" pitchFamily="34" charset="0"/>
              <a:ea typeface="MS PGothic" pitchFamily="34" charset="-128"/>
              <a:cs typeface="Arial" pitchFamily="34" charset="0"/>
            </a:endParaRPr>
          </a:p>
        </p:txBody>
      </p:sp>
      <p:sp>
        <p:nvSpPr>
          <p:cNvPr id="3" name="Content Placeholder 2"/>
          <p:cNvSpPr>
            <a:spLocks noGrp="1"/>
          </p:cNvSpPr>
          <p:nvPr>
            <p:ph idx="1"/>
          </p:nvPr>
        </p:nvSpPr>
        <p:spPr>
          <a:xfrm>
            <a:off x="457200" y="1600200"/>
            <a:ext cx="8229600" cy="4876800"/>
          </a:xfrm>
        </p:spPr>
        <p:txBody>
          <a:bodyPr/>
          <a:lstStyle/>
          <a:p>
            <a:pPr marL="0" indent="0" eaLnBrk="1" hangingPunct="1">
              <a:buClr>
                <a:srgbClr val="FFC000"/>
              </a:buClr>
              <a:buFont typeface="Wingdings 2" pitchFamily="18" charset="2"/>
              <a:buNone/>
              <a:defRPr/>
            </a:pPr>
            <a:r>
              <a:rPr lang="es-ES" sz="2200" b="1" dirty="0">
                <a:solidFill>
                  <a:srgbClr val="F2B800"/>
                </a:solidFill>
                <a:effectLst>
                  <a:outerShdw blurRad="38100" dist="38100" dir="2700000" algn="tl">
                    <a:srgbClr val="000000">
                      <a:alpha val="43137"/>
                    </a:srgbClr>
                  </a:outerShdw>
                </a:effectLst>
                <a:ea typeface="MS PGothic" pitchFamily="34" charset="-128"/>
              </a:rPr>
              <a:t>La Biblia católica para jóvenes– </a:t>
            </a:r>
          </a:p>
          <a:p>
            <a:pPr marL="0" indent="0" eaLnBrk="1" hangingPunct="1">
              <a:buClr>
                <a:srgbClr val="FFC000"/>
              </a:buClr>
              <a:buFont typeface="Wingdings 2" pitchFamily="18" charset="2"/>
              <a:buNone/>
              <a:defRPr/>
            </a:pPr>
            <a:r>
              <a:rPr lang="es-ES" sz="2200" b="1" dirty="0">
                <a:solidFill>
                  <a:srgbClr val="F2B800"/>
                </a:solidFill>
                <a:effectLst>
                  <a:outerShdw blurRad="38100" dist="38100" dir="2700000" algn="tl">
                    <a:srgbClr val="000000">
                      <a:alpha val="43137"/>
                    </a:srgbClr>
                  </a:outerShdw>
                </a:effectLst>
                <a:ea typeface="MS PGothic" pitchFamily="34" charset="-128"/>
              </a:rPr>
              <a:t>Instituto Fe y Vida</a:t>
            </a:r>
          </a:p>
          <a:p>
            <a:pPr eaLnBrk="1" hangingPunct="1">
              <a:buClr>
                <a:srgbClr val="F6E9DB"/>
              </a:buClr>
              <a:defRPr/>
            </a:pPr>
            <a:r>
              <a:rPr lang="es-ES" sz="2200" b="1" dirty="0">
                <a:solidFill>
                  <a:schemeClr val="bg1"/>
                </a:solidFill>
                <a:ea typeface="MS PGothic" pitchFamily="34" charset="-128"/>
              </a:rPr>
              <a:t>Primera Biblia católica para la juventud, en </a:t>
            </a:r>
            <a:endParaRPr lang="es-ES" sz="2200" b="1" dirty="0" smtClean="0">
              <a:solidFill>
                <a:schemeClr val="bg1"/>
              </a:solidFill>
              <a:ea typeface="MS PGothic" pitchFamily="34" charset="-128"/>
            </a:endParaRPr>
          </a:p>
          <a:p>
            <a:pPr marL="0" indent="0" eaLnBrk="1" hangingPunct="1">
              <a:buClr>
                <a:srgbClr val="F6E9DB"/>
              </a:buClr>
              <a:buFont typeface="Wingdings 2" pitchFamily="18" charset="2"/>
              <a:buNone/>
              <a:defRPr/>
            </a:pPr>
            <a:r>
              <a:rPr lang="es-ES" sz="2200" b="1" dirty="0">
                <a:solidFill>
                  <a:schemeClr val="bg1"/>
                </a:solidFill>
                <a:ea typeface="MS PGothic" pitchFamily="34" charset="-128"/>
              </a:rPr>
              <a:t> </a:t>
            </a:r>
            <a:r>
              <a:rPr lang="es-ES" sz="2200" b="1" dirty="0" smtClean="0">
                <a:solidFill>
                  <a:schemeClr val="bg1"/>
                </a:solidFill>
                <a:ea typeface="MS PGothic" pitchFamily="34" charset="-128"/>
              </a:rPr>
              <a:t>    español </a:t>
            </a:r>
            <a:r>
              <a:rPr lang="es-ES" sz="2200" b="1" dirty="0">
                <a:solidFill>
                  <a:schemeClr val="bg1"/>
                </a:solidFill>
                <a:ea typeface="MS PGothic" pitchFamily="34" charset="-128"/>
              </a:rPr>
              <a:t>con explicaciones de los símbolos, creencias y </a:t>
            </a:r>
            <a:r>
              <a:rPr lang="es-ES" sz="2200" b="1" dirty="0" smtClean="0">
                <a:solidFill>
                  <a:schemeClr val="bg1"/>
                </a:solidFill>
                <a:ea typeface="MS PGothic" pitchFamily="34" charset="-128"/>
              </a:rPr>
              <a:t>         </a:t>
            </a:r>
          </a:p>
          <a:p>
            <a:pPr marL="0" indent="0" eaLnBrk="1" hangingPunct="1">
              <a:buClr>
                <a:srgbClr val="F6E9DB"/>
              </a:buClr>
              <a:buFont typeface="Wingdings 2" pitchFamily="18" charset="2"/>
              <a:buNone/>
              <a:defRPr/>
            </a:pPr>
            <a:r>
              <a:rPr lang="es-ES" sz="2200" b="1" dirty="0">
                <a:solidFill>
                  <a:schemeClr val="bg1"/>
                </a:solidFill>
                <a:ea typeface="MS PGothic" pitchFamily="34" charset="-128"/>
              </a:rPr>
              <a:t> </a:t>
            </a:r>
            <a:r>
              <a:rPr lang="es-ES" sz="2200" b="1" dirty="0" smtClean="0">
                <a:solidFill>
                  <a:schemeClr val="bg1"/>
                </a:solidFill>
                <a:ea typeface="MS PGothic" pitchFamily="34" charset="-128"/>
              </a:rPr>
              <a:t>    prácticas </a:t>
            </a:r>
            <a:r>
              <a:rPr lang="es-ES" sz="2200" b="1" dirty="0">
                <a:solidFill>
                  <a:schemeClr val="bg1"/>
                </a:solidFill>
                <a:ea typeface="MS PGothic" pitchFamily="34" charset="-128"/>
              </a:rPr>
              <a:t>católicas en el contexto bíblico</a:t>
            </a:r>
          </a:p>
          <a:p>
            <a:pPr marL="0" indent="0" eaLnBrk="1" hangingPunct="1">
              <a:buClr>
                <a:srgbClr val="FFC000"/>
              </a:buClr>
              <a:buFont typeface="Wingdings 2" pitchFamily="18" charset="2"/>
              <a:buNone/>
              <a:defRPr/>
            </a:pPr>
            <a:r>
              <a:rPr lang="es-ES" sz="2200" b="1" dirty="0">
                <a:solidFill>
                  <a:srgbClr val="F2B800"/>
                </a:solidFill>
                <a:effectLst>
                  <a:outerShdw blurRad="38100" dist="38100" dir="2700000" algn="tl">
                    <a:srgbClr val="000000">
                      <a:alpha val="43137"/>
                    </a:srgbClr>
                  </a:outerShdw>
                </a:effectLst>
                <a:ea typeface="MS PGothic" pitchFamily="34" charset="-128"/>
              </a:rPr>
              <a:t>La Biblia Latinoamérica – </a:t>
            </a:r>
          </a:p>
          <a:p>
            <a:pPr marL="0" indent="0" eaLnBrk="1" hangingPunct="1">
              <a:buClr>
                <a:srgbClr val="FFC000"/>
              </a:buClr>
              <a:buFont typeface="Wingdings 2" pitchFamily="18" charset="2"/>
              <a:buNone/>
              <a:defRPr/>
            </a:pPr>
            <a:r>
              <a:rPr lang="es-ES" sz="2200" b="1" dirty="0">
                <a:solidFill>
                  <a:srgbClr val="F2B800"/>
                </a:solidFill>
                <a:effectLst>
                  <a:outerShdw blurRad="38100" dist="38100" dir="2700000" algn="tl">
                    <a:srgbClr val="000000">
                      <a:alpha val="43137"/>
                    </a:srgbClr>
                  </a:outerShdw>
                </a:effectLst>
                <a:ea typeface="MS PGothic" pitchFamily="34" charset="-128"/>
              </a:rPr>
              <a:t>Editorial Verbo Divino</a:t>
            </a:r>
          </a:p>
          <a:p>
            <a:pPr eaLnBrk="1" hangingPunct="1">
              <a:buClr>
                <a:srgbClr val="F6E9DB"/>
              </a:buClr>
              <a:defRPr/>
            </a:pPr>
            <a:r>
              <a:rPr lang="es-ES" sz="2200" b="1" dirty="0">
                <a:solidFill>
                  <a:schemeClr val="bg1"/>
                </a:solidFill>
                <a:ea typeface="MS PGothic" pitchFamily="34" charset="-128"/>
              </a:rPr>
              <a:t>Notas para la reflexión y el estudio</a:t>
            </a:r>
          </a:p>
          <a:p>
            <a:pPr eaLnBrk="1" hangingPunct="1">
              <a:buClr>
                <a:srgbClr val="F6E9DB"/>
              </a:buClr>
              <a:defRPr/>
            </a:pPr>
            <a:r>
              <a:rPr lang="es-ES" sz="2200" b="1" dirty="0">
                <a:solidFill>
                  <a:schemeClr val="bg1"/>
                </a:solidFill>
                <a:ea typeface="MS PGothic" pitchFamily="34" charset="-128"/>
              </a:rPr>
              <a:t>De fácil lectura, para el uso personal</a:t>
            </a:r>
          </a:p>
          <a:p>
            <a:pPr marL="0" indent="0" eaLnBrk="1" hangingPunct="1">
              <a:buClr>
                <a:srgbClr val="FFC000"/>
              </a:buClr>
              <a:buFont typeface="Wingdings 2" pitchFamily="18" charset="2"/>
              <a:buNone/>
              <a:defRPr/>
            </a:pPr>
            <a:r>
              <a:rPr lang="es-ES" sz="2200" b="1" dirty="0">
                <a:solidFill>
                  <a:srgbClr val="F2B800"/>
                </a:solidFill>
                <a:effectLst>
                  <a:outerShdw blurRad="38100" dist="38100" dir="2700000" algn="tl">
                    <a:srgbClr val="000000">
                      <a:alpha val="43137"/>
                    </a:srgbClr>
                  </a:outerShdw>
                </a:effectLst>
                <a:ea typeface="MS PGothic" pitchFamily="34" charset="-128"/>
              </a:rPr>
              <a:t>La Biblia Católica de la Familia</a:t>
            </a:r>
          </a:p>
          <a:p>
            <a:pPr marL="0" indent="0" eaLnBrk="1" hangingPunct="1">
              <a:buClr>
                <a:srgbClr val="FFC000"/>
              </a:buClr>
              <a:buFont typeface="Wingdings 2" pitchFamily="18" charset="2"/>
              <a:buNone/>
              <a:defRPr/>
            </a:pPr>
            <a:r>
              <a:rPr lang="es-ES" sz="2200" b="1" dirty="0">
                <a:solidFill>
                  <a:srgbClr val="F2B800"/>
                </a:solidFill>
                <a:effectLst>
                  <a:outerShdw blurRad="38100" dist="38100" dir="2700000" algn="tl">
                    <a:srgbClr val="000000">
                      <a:alpha val="43137"/>
                    </a:srgbClr>
                  </a:outerShdw>
                </a:effectLst>
                <a:ea typeface="MS PGothic" pitchFamily="34" charset="-128"/>
              </a:rPr>
              <a:t>Editorial Verbo Divino</a:t>
            </a:r>
          </a:p>
          <a:p>
            <a:pPr eaLnBrk="1" hangingPunct="1">
              <a:buClr>
                <a:srgbClr val="F6E9DB"/>
              </a:buClr>
              <a:defRPr/>
            </a:pPr>
            <a:r>
              <a:rPr lang="es-ES" sz="2200" b="1" dirty="0">
                <a:solidFill>
                  <a:schemeClr val="bg1"/>
                </a:solidFill>
                <a:ea typeface="MS PGothic" pitchFamily="34" charset="-128"/>
              </a:rPr>
              <a:t>La nueva Biblia para toda la familia</a:t>
            </a:r>
            <a:endParaRPr lang="en-US" sz="2200" dirty="0">
              <a:ea typeface="MS PGothic" pitchFamily="34" charset="-128"/>
            </a:endParaRP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925" y="1371600"/>
            <a:ext cx="11080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3200400"/>
            <a:ext cx="1231900"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891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3025" y="5029200"/>
            <a:ext cx="1320800" cy="1643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082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defRPr/>
            </a:pPr>
            <a: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t>Fortaleciendo la iglesia doméstica</a:t>
            </a:r>
            <a:b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br>
            <a: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t>Fortaleciendo la fe en casa</a:t>
            </a:r>
            <a:endParaRPr lang="en-US" sz="3600" dirty="0">
              <a:ea typeface="MS PGothic" pitchFamily="34" charset="-128"/>
            </a:endParaRPr>
          </a:p>
        </p:txBody>
      </p:sp>
      <p:sp>
        <p:nvSpPr>
          <p:cNvPr id="40963" name="Content Placeholder 2"/>
          <p:cNvSpPr>
            <a:spLocks noGrp="1"/>
          </p:cNvSpPr>
          <p:nvPr>
            <p:ph idx="1"/>
          </p:nvPr>
        </p:nvSpPr>
        <p:spPr>
          <a:xfrm>
            <a:off x="457200" y="1600200"/>
            <a:ext cx="8305800" cy="4525963"/>
          </a:xfrm>
        </p:spPr>
        <p:txBody>
          <a:bodyPr/>
          <a:lstStyle/>
          <a:p>
            <a:pPr marL="457200" indent="-457200" eaLnBrk="1" hangingPunct="1">
              <a:spcBef>
                <a:spcPts val="750"/>
              </a:spcBef>
              <a:spcAft>
                <a:spcPts val="938"/>
              </a:spcAft>
              <a:buFont typeface="Wingdings 2" pitchFamily="18" charset="2"/>
              <a:buNone/>
            </a:pPr>
            <a:r>
              <a:rPr lang="es-ES" altLang="en-US" sz="2800" b="1" dirty="0" smtClean="0">
                <a:solidFill>
                  <a:srgbClr val="F2B800"/>
                </a:solidFill>
                <a:latin typeface="Arial" panose="020B0604020202020204" pitchFamily="34" charset="0"/>
                <a:cs typeface="Arial" panose="020B0604020202020204" pitchFamily="34" charset="0"/>
              </a:rPr>
              <a:t>Por medio de obras de caridad y misericordia </a:t>
            </a:r>
          </a:p>
          <a:p>
            <a:pPr eaLnBrk="1" hangingPunct="1">
              <a:spcBef>
                <a:spcPts val="750"/>
              </a:spcBef>
              <a:spcAft>
                <a:spcPts val="938"/>
              </a:spcAft>
              <a:buFont typeface="Wingdings 2" pitchFamily="18" charset="2"/>
              <a:buNone/>
            </a:pPr>
            <a:r>
              <a:rPr lang="es-ES" altLang="en-US" sz="2800" b="1" dirty="0" smtClean="0">
                <a:solidFill>
                  <a:srgbClr val="F6E9DB"/>
                </a:solidFill>
                <a:latin typeface="Arial" panose="020B0604020202020204" pitchFamily="34" charset="0"/>
                <a:cs typeface="Arial" panose="020B0604020202020204" pitchFamily="34" charset="0"/>
              </a:rPr>
              <a:t>•	</a:t>
            </a:r>
            <a:r>
              <a:rPr lang="es-ES" altLang="en-US" sz="2400" b="1" dirty="0" smtClean="0">
                <a:solidFill>
                  <a:schemeClr val="bg1"/>
                </a:solidFill>
                <a:latin typeface="Arial" panose="020B0604020202020204" pitchFamily="34" charset="0"/>
                <a:cs typeface="Arial" panose="020B0604020202020204" pitchFamily="34" charset="0"/>
              </a:rPr>
              <a:t>Sirvan juntos en la parroquia</a:t>
            </a:r>
          </a:p>
          <a:p>
            <a:pPr eaLnBrk="1" hangingPunct="1">
              <a:spcBef>
                <a:spcPts val="750"/>
              </a:spcBef>
              <a:spcAft>
                <a:spcPts val="938"/>
              </a:spcAft>
              <a:buFont typeface="Wingdings 2" pitchFamily="18" charset="2"/>
              <a:buNone/>
            </a:pPr>
            <a:r>
              <a:rPr lang="es-ES" altLang="en-US" sz="2400" b="1" dirty="0" smtClean="0">
                <a:solidFill>
                  <a:schemeClr val="bg1"/>
                </a:solidFill>
                <a:latin typeface="Arial" panose="020B0604020202020204" pitchFamily="34" charset="0"/>
                <a:cs typeface="Arial" panose="020B0604020202020204" pitchFamily="34" charset="0"/>
              </a:rPr>
              <a:t>•	Establezcan una relación </a:t>
            </a:r>
            <a:br>
              <a:rPr lang="es-ES" altLang="en-US" sz="2400" b="1" dirty="0" smtClean="0">
                <a:solidFill>
                  <a:schemeClr val="bg1"/>
                </a:solidFill>
                <a:latin typeface="Arial" panose="020B0604020202020204" pitchFamily="34" charset="0"/>
                <a:cs typeface="Arial" panose="020B0604020202020204" pitchFamily="34" charset="0"/>
              </a:rPr>
            </a:br>
            <a:r>
              <a:rPr lang="es-ES" altLang="en-US" sz="2400" b="1" dirty="0" smtClean="0">
                <a:solidFill>
                  <a:schemeClr val="bg1"/>
                </a:solidFill>
                <a:latin typeface="Arial" panose="020B0604020202020204" pitchFamily="34" charset="0"/>
                <a:cs typeface="Arial" panose="020B0604020202020204" pitchFamily="34" charset="0"/>
              </a:rPr>
              <a:t>con la comunidad parroquial</a:t>
            </a:r>
          </a:p>
          <a:p>
            <a:pPr eaLnBrk="1" hangingPunct="1">
              <a:spcBef>
                <a:spcPts val="750"/>
              </a:spcBef>
              <a:spcAft>
                <a:spcPts val="938"/>
              </a:spcAft>
              <a:buFont typeface="Wingdings 2" pitchFamily="18" charset="2"/>
              <a:buNone/>
            </a:pPr>
            <a:r>
              <a:rPr lang="es-ES" altLang="en-US" sz="2400" b="1" dirty="0" smtClean="0">
                <a:solidFill>
                  <a:schemeClr val="bg1"/>
                </a:solidFill>
                <a:latin typeface="Arial" panose="020B0604020202020204" pitchFamily="34" charset="0"/>
                <a:cs typeface="Arial" panose="020B0604020202020204" pitchFamily="34" charset="0"/>
              </a:rPr>
              <a:t>•	Hablen acerca del sufrimiento, </a:t>
            </a:r>
            <a:br>
              <a:rPr lang="es-ES" altLang="en-US" sz="2400" b="1" dirty="0" smtClean="0">
                <a:solidFill>
                  <a:schemeClr val="bg1"/>
                </a:solidFill>
                <a:latin typeface="Arial" panose="020B0604020202020204" pitchFamily="34" charset="0"/>
                <a:cs typeface="Arial" panose="020B0604020202020204" pitchFamily="34" charset="0"/>
              </a:rPr>
            </a:br>
            <a:r>
              <a:rPr lang="es-ES" altLang="en-US" sz="2400" b="1" dirty="0" smtClean="0">
                <a:solidFill>
                  <a:schemeClr val="bg1"/>
                </a:solidFill>
                <a:latin typeface="Arial" panose="020B0604020202020204" pitchFamily="34" charset="0"/>
                <a:cs typeface="Arial" panose="020B0604020202020204" pitchFamily="34" charset="0"/>
              </a:rPr>
              <a:t>las pérdidas y la muerte	</a:t>
            </a:r>
          </a:p>
          <a:p>
            <a:pPr eaLnBrk="1" hangingPunct="1">
              <a:spcBef>
                <a:spcPts val="750"/>
              </a:spcBef>
              <a:spcAft>
                <a:spcPts val="938"/>
              </a:spcAft>
              <a:buFont typeface="Wingdings 2" pitchFamily="18" charset="2"/>
              <a:buNone/>
            </a:pPr>
            <a:r>
              <a:rPr lang="es-ES" altLang="en-US" sz="2400" b="1" dirty="0" smtClean="0">
                <a:solidFill>
                  <a:schemeClr val="bg1"/>
                </a:solidFill>
                <a:latin typeface="Arial" panose="020B0604020202020204" pitchFamily="34" charset="0"/>
                <a:cs typeface="Arial" panose="020B0604020202020204" pitchFamily="34" charset="0"/>
              </a:rPr>
              <a:t>•	Aprendan a diferenciar entre </a:t>
            </a:r>
            <a:br>
              <a:rPr lang="es-ES" altLang="en-US" sz="2400" b="1" dirty="0" smtClean="0">
                <a:solidFill>
                  <a:schemeClr val="bg1"/>
                </a:solidFill>
                <a:latin typeface="Arial" panose="020B0604020202020204" pitchFamily="34" charset="0"/>
                <a:cs typeface="Arial" panose="020B0604020202020204" pitchFamily="34" charset="0"/>
              </a:rPr>
            </a:br>
            <a:r>
              <a:rPr lang="es-ES" altLang="en-US" sz="2400" b="1" dirty="0" smtClean="0">
                <a:solidFill>
                  <a:schemeClr val="bg1"/>
                </a:solidFill>
                <a:latin typeface="Arial" panose="020B0604020202020204" pitchFamily="34" charset="0"/>
                <a:cs typeface="Arial" panose="020B0604020202020204" pitchFamily="34" charset="0"/>
              </a:rPr>
              <a:t>deseo y necesidad</a:t>
            </a:r>
          </a:p>
          <a:p>
            <a:pPr eaLnBrk="1" hangingPunct="1">
              <a:spcBef>
                <a:spcPts val="750"/>
              </a:spcBef>
              <a:spcAft>
                <a:spcPts val="938"/>
              </a:spcAft>
              <a:buFont typeface="Wingdings 2" pitchFamily="18" charset="2"/>
              <a:buNone/>
            </a:pPr>
            <a:r>
              <a:rPr lang="es-ES" altLang="en-US" sz="2400" b="1" dirty="0" smtClean="0">
                <a:solidFill>
                  <a:schemeClr val="bg1"/>
                </a:solidFill>
                <a:latin typeface="Arial" panose="020B0604020202020204" pitchFamily="34" charset="0"/>
                <a:cs typeface="Arial" panose="020B0604020202020204" pitchFamily="34" charset="0"/>
              </a:rPr>
              <a:t>•	Utilicen un lente católico</a:t>
            </a:r>
          </a:p>
          <a:p>
            <a:pPr marL="457200" indent="-457200">
              <a:buFont typeface="Wingdings 2" pitchFamily="18" charset="2"/>
              <a:buNone/>
            </a:pPr>
            <a:endParaRPr lang="en-US" altLang="en-US" sz="2800" dirty="0" smtClean="0"/>
          </a:p>
        </p:txBody>
      </p:sp>
      <p:pic>
        <p:nvPicPr>
          <p:cNvPr id="40964" name="Picture 5" descr="D:\NFCYM\bigstock-Chapel-At-Mission-San-Jose-Bib-26971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978685"/>
            <a:ext cx="3048000" cy="266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764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s-ES">
                <a:solidFill>
                  <a:srgbClr val="FFEE6D"/>
                </a:solidFill>
                <a:effectLst>
                  <a:outerShdw blurRad="38100" dist="38100" dir="2700000" algn="tl">
                    <a:srgbClr val="000000">
                      <a:alpha val="43137"/>
                    </a:srgbClr>
                  </a:outerShdw>
                </a:effectLst>
                <a:latin typeface="Arial" pitchFamily="34" charset="0"/>
                <a:ea typeface="ＭＳ Ｐゴシック" charset="-128"/>
                <a:cs typeface="Arial" pitchFamily="34" charset="0"/>
              </a:rPr>
              <a:t>Conectando la fe con la vida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3206485"/>
              </p:ext>
            </p:extLst>
          </p:nvPr>
        </p:nvGraphicFramePr>
        <p:xfrm>
          <a:off x="381000" y="1295400"/>
          <a:ext cx="8610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1165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0" y="0"/>
            <a:ext cx="9144000" cy="685800"/>
          </a:xfrm>
          <a:prstGeom prst="rect">
            <a:avLst/>
          </a:prstGeom>
        </p:spPr>
        <p:txBody>
          <a:bodyPr/>
          <a:lstStyle/>
          <a:p>
            <a:pPr algn="ctr">
              <a:spcBef>
                <a:spcPct val="0"/>
              </a:spcBef>
              <a:defRPr/>
            </a:pPr>
            <a:r>
              <a:rPr lang="es-ES" altLang="en-US" sz="4400" b="1" dirty="0">
                <a:ln w="11430"/>
                <a:solidFill>
                  <a:srgbClr val="FFEE6D"/>
                </a:solidFill>
                <a:effectLst>
                  <a:outerShdw blurRad="44450" dist="41910" dir="3600000" algn="tl">
                    <a:srgbClr val="000000">
                      <a:alpha val="50000"/>
                    </a:srgbClr>
                  </a:outerShdw>
                </a:effectLst>
                <a:latin typeface="Arial" pitchFamily="34" charset="0"/>
                <a:ea typeface="ＭＳ Ｐゴシック" pitchFamily="34" charset="-128"/>
                <a:cs typeface="Arial" pitchFamily="34" charset="0"/>
              </a:rPr>
              <a:t>El sitio web para Fortalecer Familias y en la Fe</a:t>
            </a:r>
          </a:p>
          <a:p>
            <a:pPr algn="ctr">
              <a:spcBef>
                <a:spcPct val="0"/>
              </a:spcBef>
              <a:defRPr/>
            </a:pPr>
            <a:r>
              <a:rPr lang="en-US" altLang="en-US" sz="3600" dirty="0" smtClean="0">
                <a:solidFill>
                  <a:prstClr val="white"/>
                </a:solidFill>
                <a:latin typeface="Arial" pitchFamily="34" charset="0"/>
                <a:ea typeface="MS PGothic" panose="020B0600070205080204" pitchFamily="34" charset="-128"/>
                <a:cs typeface="Arial" pitchFamily="34" charset="0"/>
              </a:rPr>
              <a:t>www.strongcatholicfamilies.org</a:t>
            </a:r>
            <a:endParaRPr lang="en-US" altLang="en-US" sz="3600" dirty="0">
              <a:solidFill>
                <a:prstClr val="white"/>
              </a:solidFill>
              <a:latin typeface="Arial" pitchFamily="34" charset="0"/>
              <a:ea typeface="MS PGothic" panose="020B0600070205080204" pitchFamily="34" charset="-128"/>
              <a:cs typeface="Arial" pitchFamily="34" charset="0"/>
            </a:endParaRPr>
          </a:p>
          <a:p>
            <a:pPr algn="ctr">
              <a:spcBef>
                <a:spcPct val="0"/>
              </a:spcBef>
              <a:defRPr/>
            </a:pPr>
            <a:endParaRPr lang="es-ES" altLang="en-US" sz="2800" u="sng" dirty="0">
              <a:ln w="11430"/>
              <a:solidFill>
                <a:srgbClr val="D19049">
                  <a:lumMod val="40000"/>
                  <a:lumOff val="60000"/>
                </a:srgbClr>
              </a:solidFill>
              <a:latin typeface="Arial" pitchFamily="34" charset="0"/>
              <a:ea typeface="ＭＳ Ｐゴシック" pitchFamily="34" charset="-128"/>
              <a:cs typeface="Arial" pitchFamily="34" charset="0"/>
            </a:endParaRPr>
          </a:p>
          <a:p>
            <a:pPr algn="ctr">
              <a:spcBef>
                <a:spcPct val="0"/>
              </a:spcBef>
              <a:defRPr/>
            </a:pPr>
            <a:endParaRPr lang="en-US" altLang="en-US" sz="2800" i="1" dirty="0">
              <a:ln w="11430"/>
              <a:solidFill>
                <a:srgbClr val="D19049">
                  <a:lumMod val="40000"/>
                  <a:lumOff val="60000"/>
                </a:srgbClr>
              </a:solidFill>
              <a:latin typeface="Arial" pitchFamily="34" charset="0"/>
              <a:ea typeface="ＭＳ Ｐゴシック" pitchFamily="34" charset="-128"/>
              <a:cs typeface="Arial" pitchFamily="34" charset="0"/>
            </a:endParaRPr>
          </a:p>
        </p:txBody>
      </p:sp>
      <p:sp>
        <p:nvSpPr>
          <p:cNvPr id="30723" name="TextBox 15"/>
          <p:cNvSpPr txBox="1">
            <a:spLocks noChangeArrowheads="1"/>
          </p:cNvSpPr>
          <p:nvPr/>
        </p:nvSpPr>
        <p:spPr bwMode="auto">
          <a:xfrm>
            <a:off x="228600" y="2248049"/>
            <a:ext cx="5181600"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461963" indent="-461963" eaLnBrk="1" fontAlgn="base" hangingPunct="1">
              <a:spcBef>
                <a:spcPct val="0"/>
              </a:spcBef>
              <a:spcAft>
                <a:spcPts val="600"/>
              </a:spcAft>
              <a:buFont typeface="Gill Sans MT" pitchFamily="34" charset="0"/>
              <a:buAutoNum type="arabicPeriod"/>
              <a:defRPr/>
            </a:pPr>
            <a:r>
              <a:rPr lang="es-ES" sz="2600" b="1" dirty="0" smtClean="0">
                <a:solidFill>
                  <a:prstClr val="white"/>
                </a:solidFill>
                <a:cs typeface="Arial" pitchFamily="34" charset="0"/>
              </a:rPr>
              <a:t>Entendiendo la cultura de los adolecentes</a:t>
            </a:r>
          </a:p>
          <a:p>
            <a:pPr marL="461963" indent="-461963" eaLnBrk="1" fontAlgn="base" hangingPunct="1">
              <a:spcBef>
                <a:spcPct val="0"/>
              </a:spcBef>
              <a:spcAft>
                <a:spcPts val="600"/>
              </a:spcAft>
              <a:buFont typeface="Gill Sans MT" pitchFamily="34" charset="0"/>
              <a:buAutoNum type="arabicPeriod"/>
              <a:defRPr/>
            </a:pPr>
            <a:r>
              <a:rPr lang="es-ES" sz="2600" b="1" dirty="0" smtClean="0">
                <a:solidFill>
                  <a:prstClr val="white"/>
                </a:solidFill>
                <a:cs typeface="Arial" pitchFamily="34" charset="0"/>
              </a:rPr>
              <a:t>Nuestra fe católica</a:t>
            </a:r>
          </a:p>
          <a:p>
            <a:pPr marL="461963" indent="-461963" eaLnBrk="1" fontAlgn="base" hangingPunct="1">
              <a:spcBef>
                <a:spcPct val="0"/>
              </a:spcBef>
              <a:spcAft>
                <a:spcPts val="600"/>
              </a:spcAft>
              <a:buFont typeface="Gill Sans MT" pitchFamily="34" charset="0"/>
              <a:buAutoNum type="arabicPeriod"/>
              <a:defRPr/>
            </a:pPr>
            <a:r>
              <a:rPr lang="es-ES" sz="2600" b="1" dirty="0" smtClean="0">
                <a:solidFill>
                  <a:prstClr val="white"/>
                </a:solidFill>
                <a:cs typeface="Arial" pitchFamily="34" charset="0"/>
              </a:rPr>
              <a:t>La crianza de los hijos y </a:t>
            </a:r>
            <a:br>
              <a:rPr lang="es-ES" sz="2600" b="1" dirty="0" smtClean="0">
                <a:solidFill>
                  <a:prstClr val="white"/>
                </a:solidFill>
                <a:cs typeface="Arial" pitchFamily="34" charset="0"/>
              </a:rPr>
            </a:br>
            <a:r>
              <a:rPr lang="es-ES" sz="2600" b="1" dirty="0" smtClean="0">
                <a:solidFill>
                  <a:prstClr val="white"/>
                </a:solidFill>
                <a:cs typeface="Arial" pitchFamily="34" charset="0"/>
              </a:rPr>
              <a:t>la vida familiar</a:t>
            </a:r>
          </a:p>
          <a:p>
            <a:pPr marL="461963" indent="-461963" eaLnBrk="1" fontAlgn="base" hangingPunct="1">
              <a:spcBef>
                <a:spcPct val="0"/>
              </a:spcBef>
              <a:spcAft>
                <a:spcPts val="600"/>
              </a:spcAft>
              <a:defRPr/>
            </a:pPr>
            <a:r>
              <a:rPr lang="es-ES" sz="2600" b="1" dirty="0" smtClean="0">
                <a:solidFill>
                  <a:prstClr val="white"/>
                </a:solidFill>
                <a:cs typeface="Arial" pitchFamily="34" charset="0"/>
              </a:rPr>
              <a:t>4. 	Realidad y dones</a:t>
            </a:r>
          </a:p>
          <a:p>
            <a:pPr marL="461963" indent="-461963" eaLnBrk="1" fontAlgn="base" hangingPunct="1">
              <a:spcBef>
                <a:spcPct val="0"/>
              </a:spcBef>
              <a:spcAft>
                <a:spcPts val="600"/>
              </a:spcAft>
              <a:defRPr/>
            </a:pPr>
            <a:r>
              <a:rPr lang="es-ES" sz="2600" b="1" dirty="0" smtClean="0">
                <a:solidFill>
                  <a:prstClr val="white"/>
                </a:solidFill>
                <a:cs typeface="Arial" pitchFamily="34" charset="0"/>
              </a:rPr>
              <a:t>    	multiculturales</a:t>
            </a:r>
          </a:p>
          <a:p>
            <a:pPr marL="461963" indent="-461963" eaLnBrk="1" fontAlgn="base" hangingPunct="1">
              <a:spcBef>
                <a:spcPct val="0"/>
              </a:spcBef>
              <a:spcAft>
                <a:spcPts val="600"/>
              </a:spcAft>
              <a:defRPr/>
            </a:pPr>
            <a:r>
              <a:rPr lang="es-ES" sz="2600" b="1" dirty="0" smtClean="0">
                <a:solidFill>
                  <a:prstClr val="white"/>
                </a:solidFill>
                <a:cs typeface="Arial" pitchFamily="34" charset="0"/>
              </a:rPr>
              <a:t>5. 	Recursos e investigaciones</a:t>
            </a:r>
            <a:endParaRPr lang="en-US" sz="2600" b="1" dirty="0" smtClean="0">
              <a:solidFill>
                <a:prstClr val="white"/>
              </a:solidFill>
              <a:cs typeface="Arial" pitchFamily="34" charset="0"/>
            </a:endParaRPr>
          </a:p>
        </p:txBody>
      </p:sp>
      <p:pic>
        <p:nvPicPr>
          <p:cNvPr id="45060" name="Picture 6" descr="D:\NFCYM\bigstock-A-group-of-Hispanic-students-50448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3048000"/>
            <a:ext cx="342900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8038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
          <p:cNvSpPr txBox="1">
            <a:spLocks noChangeArrowheads="1"/>
          </p:cNvSpPr>
          <p:nvPr/>
        </p:nvSpPr>
        <p:spPr bwMode="auto">
          <a:xfrm>
            <a:off x="228600" y="2125682"/>
            <a:ext cx="6172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spcBef>
                <a:spcPct val="20000"/>
              </a:spcBef>
              <a:buClr>
                <a:schemeClr val="tx2"/>
              </a:buClr>
              <a:buSzPct val="5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a:spcBef>
                <a:spcPct val="20000"/>
              </a:spcBef>
              <a:buClr>
                <a:schemeClr val="tx2"/>
              </a:buClr>
              <a:buSzPct val="60000"/>
              <a:buFont typeface="Wingdings 2" pitchFamily="18" charset="2"/>
              <a:buChar char=""/>
              <a:defRPr sz="2800">
                <a:solidFill>
                  <a:schemeClr val="tx1"/>
                </a:solidFill>
                <a:latin typeface="Gill Sans MT" pitchFamily="34" charset="0"/>
                <a:ea typeface="ＭＳ Ｐゴシック" pitchFamily="34" charset="-128"/>
              </a:defRPr>
            </a:lvl2pPr>
            <a:lvl3pPr marL="1143000" indent="-228600">
              <a:spcBef>
                <a:spcPct val="20000"/>
              </a:spcBef>
              <a:buClr>
                <a:schemeClr val="tx2"/>
              </a:buClr>
              <a:buSzPct val="60000"/>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9pPr>
          </a:lstStyle>
          <a:p>
            <a:pPr marL="457200" indent="-457200" fontAlgn="base">
              <a:lnSpc>
                <a:spcPct val="150000"/>
              </a:lnSpc>
              <a:spcBef>
                <a:spcPct val="0"/>
              </a:spcBef>
              <a:spcAft>
                <a:spcPct val="0"/>
              </a:spcAft>
              <a:buClrTx/>
              <a:buSzTx/>
              <a:buFont typeface="Gill Sans MT" pitchFamily="34" charset="0"/>
              <a:buAutoNum type="arabicPeriod"/>
            </a:pPr>
            <a:r>
              <a:rPr lang="es-ES" altLang="en-US" sz="2400" b="1" dirty="0">
                <a:solidFill>
                  <a:prstClr val="white"/>
                </a:solidFill>
                <a:latin typeface="Arial" pitchFamily="34" charset="0"/>
                <a:cs typeface="Arial" pitchFamily="34" charset="0"/>
              </a:rPr>
              <a:t>La primera década de vida de los hijos es de suma importancia</a:t>
            </a:r>
          </a:p>
          <a:p>
            <a:pPr marL="457200" indent="-457200" fontAlgn="base">
              <a:lnSpc>
                <a:spcPct val="150000"/>
              </a:lnSpc>
              <a:spcBef>
                <a:spcPct val="0"/>
              </a:spcBef>
              <a:spcAft>
                <a:spcPct val="0"/>
              </a:spcAft>
              <a:buClrTx/>
              <a:buSzTx/>
              <a:buFont typeface="Gill Sans MT" pitchFamily="34" charset="0"/>
              <a:buAutoNum type="arabicPeriod"/>
            </a:pPr>
            <a:r>
              <a:rPr lang="es-ES" altLang="en-US" sz="2400" b="1" dirty="0">
                <a:solidFill>
                  <a:prstClr val="white"/>
                </a:solidFill>
                <a:latin typeface="Arial" pitchFamily="34" charset="0"/>
                <a:cs typeface="Arial" pitchFamily="34" charset="0"/>
              </a:rPr>
              <a:t>Los padres de familia deben vivir </a:t>
            </a:r>
            <a:r>
              <a:rPr lang="es-ES" altLang="en-US" sz="2400" b="1" dirty="0" smtClean="0">
                <a:solidFill>
                  <a:prstClr val="white"/>
                </a:solidFill>
                <a:latin typeface="Arial" pitchFamily="34" charset="0"/>
                <a:cs typeface="Arial" pitchFamily="34" charset="0"/>
              </a:rPr>
              <a:t/>
            </a:r>
            <a:br>
              <a:rPr lang="es-ES" altLang="en-US" sz="2400" b="1" dirty="0" smtClean="0">
                <a:solidFill>
                  <a:prstClr val="white"/>
                </a:solidFill>
                <a:latin typeface="Arial" pitchFamily="34" charset="0"/>
                <a:cs typeface="Arial" pitchFamily="34" charset="0"/>
              </a:rPr>
            </a:br>
            <a:r>
              <a:rPr lang="es-ES" altLang="en-US" sz="2400" b="1" dirty="0" smtClean="0">
                <a:solidFill>
                  <a:prstClr val="white"/>
                </a:solidFill>
                <a:latin typeface="Arial" pitchFamily="34" charset="0"/>
                <a:cs typeface="Arial" pitchFamily="34" charset="0"/>
              </a:rPr>
              <a:t>una </a:t>
            </a:r>
            <a:r>
              <a:rPr lang="es-ES" altLang="en-US" sz="2400" b="1" dirty="0">
                <a:solidFill>
                  <a:prstClr val="white"/>
                </a:solidFill>
                <a:latin typeface="Arial" pitchFamily="34" charset="0"/>
                <a:cs typeface="Arial" pitchFamily="34" charset="0"/>
              </a:rPr>
              <a:t>fe visible y plenamente</a:t>
            </a:r>
          </a:p>
          <a:p>
            <a:pPr marL="457200" indent="-457200" fontAlgn="base">
              <a:lnSpc>
                <a:spcPct val="150000"/>
              </a:lnSpc>
              <a:spcBef>
                <a:spcPct val="0"/>
              </a:spcBef>
              <a:spcAft>
                <a:spcPct val="0"/>
              </a:spcAft>
              <a:buClrTx/>
              <a:buSzTx/>
              <a:buFont typeface="Gill Sans MT" pitchFamily="34" charset="0"/>
              <a:buAutoNum type="arabicPeriod"/>
            </a:pPr>
            <a:r>
              <a:rPr lang="es-ES" altLang="en-US" sz="2400" b="1" dirty="0">
                <a:solidFill>
                  <a:prstClr val="white"/>
                </a:solidFill>
                <a:latin typeface="Arial" pitchFamily="34" charset="0"/>
                <a:cs typeface="Arial" pitchFamily="34" charset="0"/>
              </a:rPr>
              <a:t>¡La oración es muy importante!</a:t>
            </a:r>
          </a:p>
          <a:p>
            <a:pPr marL="457200" indent="-457200" fontAlgn="base">
              <a:lnSpc>
                <a:spcPct val="150000"/>
              </a:lnSpc>
              <a:spcBef>
                <a:spcPct val="0"/>
              </a:spcBef>
              <a:spcAft>
                <a:spcPct val="0"/>
              </a:spcAft>
              <a:buClrTx/>
              <a:buSzTx/>
              <a:buFont typeface="Gill Sans MT" pitchFamily="34" charset="0"/>
              <a:buAutoNum type="arabicPeriod"/>
            </a:pPr>
            <a:r>
              <a:rPr lang="es-ES" altLang="en-US" sz="2400" b="1" dirty="0">
                <a:solidFill>
                  <a:prstClr val="white"/>
                </a:solidFill>
                <a:latin typeface="Arial" pitchFamily="34" charset="0"/>
                <a:cs typeface="Arial" pitchFamily="34" charset="0"/>
              </a:rPr>
              <a:t>Integren en la vida la fe y la religión</a:t>
            </a:r>
          </a:p>
          <a:p>
            <a:pPr marL="457200" indent="-457200" fontAlgn="base">
              <a:lnSpc>
                <a:spcPct val="150000"/>
              </a:lnSpc>
              <a:spcBef>
                <a:spcPct val="0"/>
              </a:spcBef>
              <a:spcAft>
                <a:spcPct val="0"/>
              </a:spcAft>
              <a:buClrTx/>
              <a:buSzTx/>
              <a:buFont typeface="Gill Sans MT" pitchFamily="34" charset="0"/>
              <a:buAutoNum type="arabicPeriod"/>
            </a:pPr>
            <a:r>
              <a:rPr lang="es-ES" altLang="en-US" sz="2400" b="1" dirty="0">
                <a:solidFill>
                  <a:prstClr val="white"/>
                </a:solidFill>
                <a:latin typeface="Arial" pitchFamily="34" charset="0"/>
                <a:cs typeface="Arial" pitchFamily="34" charset="0"/>
              </a:rPr>
              <a:t>¡Dios es bueno!</a:t>
            </a:r>
          </a:p>
        </p:txBody>
      </p:sp>
      <p:sp>
        <p:nvSpPr>
          <p:cNvPr id="3" name="Title 3"/>
          <p:cNvSpPr txBox="1">
            <a:spLocks/>
          </p:cNvSpPr>
          <p:nvPr/>
        </p:nvSpPr>
        <p:spPr>
          <a:xfrm>
            <a:off x="228600" y="381000"/>
            <a:ext cx="8763000" cy="1219200"/>
          </a:xfrm>
          <a:prstGeom prst="rect">
            <a:avLst/>
          </a:prstGeom>
        </p:spPr>
        <p:txBody>
          <a:bodyPr/>
          <a:lstStyle/>
          <a:p>
            <a:pPr algn="ctr">
              <a:spcBef>
                <a:spcPct val="0"/>
              </a:spcBef>
              <a:defRPr/>
            </a:pPr>
            <a:r>
              <a:rPr lang="es-ES" altLang="en-US" sz="3600" b="1" dirty="0">
                <a:ln w="11430"/>
                <a:solidFill>
                  <a:srgbClr val="FFEE6D"/>
                </a:solidFill>
                <a:effectLst>
                  <a:outerShdw blurRad="44450" dist="41910" dir="3600000" algn="tl">
                    <a:srgbClr val="000000">
                      <a:alpha val="50000"/>
                    </a:srgbClr>
                  </a:outerShdw>
                </a:effectLst>
                <a:latin typeface="Arial" pitchFamily="34" charset="0"/>
                <a:ea typeface="ＭＳ Ｐゴシック" pitchFamily="34" charset="-128"/>
                <a:cs typeface="Arial" pitchFamily="34" charset="0"/>
              </a:rPr>
              <a:t>Cinco puntos importantes para el fortalecimiento de las familias en la fe</a:t>
            </a:r>
            <a:endParaRPr lang="en-US" altLang="en-US" sz="3600" b="1" dirty="0">
              <a:ln w="11430"/>
              <a:solidFill>
                <a:srgbClr val="FFEE6D"/>
              </a:solidFill>
              <a:effectLst>
                <a:outerShdw blurRad="44450" dist="41910" dir="3600000" algn="tl">
                  <a:srgbClr val="000000">
                    <a:alpha val="50000"/>
                  </a:srgbClr>
                </a:outerShdw>
              </a:effectLst>
              <a:latin typeface="Arial" pitchFamily="34" charset="0"/>
              <a:ea typeface="ＭＳ Ｐゴシック" pitchFamily="34" charset="-128"/>
              <a:cs typeface="Arial" pitchFamily="34" charset="0"/>
            </a:endParaRPr>
          </a:p>
        </p:txBody>
      </p:sp>
      <p:pic>
        <p:nvPicPr>
          <p:cNvPr id="4" name="Picture 2" descr="http://www.timberframemag.com/images/timber_frame_apprenticeship_program_goshen_timber_frames.jpg"/>
          <p:cNvPicPr>
            <a:picLocks noChangeAspect="1" noChangeArrowheads="1"/>
          </p:cNvPicPr>
          <p:nvPr/>
        </p:nvPicPr>
        <p:blipFill>
          <a:blip r:embed="rId3" cstate="print"/>
          <a:srcRect/>
          <a:stretch>
            <a:fillRect/>
          </a:stretch>
        </p:blipFill>
        <p:spPr bwMode="auto">
          <a:xfrm>
            <a:off x="6019800" y="3352800"/>
            <a:ext cx="2819400" cy="3125787"/>
          </a:xfrm>
          <a:prstGeom prst="rect">
            <a:avLst/>
          </a:prstGeom>
          <a:noFill/>
          <a:scene3d>
            <a:camera prst="perspectiveHeroicExtremeLeftFacing"/>
            <a:lightRig rig="threePt" dir="t"/>
          </a:scene3d>
        </p:spPr>
      </p:pic>
      <p:sp>
        <p:nvSpPr>
          <p:cNvPr id="5" name="TextBox 4"/>
          <p:cNvSpPr txBox="1"/>
          <p:nvPr/>
        </p:nvSpPr>
        <p:spPr>
          <a:xfrm>
            <a:off x="3276600" y="6556375"/>
            <a:ext cx="6858000" cy="307975"/>
          </a:xfrm>
          <a:prstGeom prst="rect">
            <a:avLst/>
          </a:prstGeom>
          <a:noFill/>
        </p:spPr>
        <p:txBody>
          <a:bodyPr>
            <a:spAutoFit/>
          </a:bodyPr>
          <a:lstStyle/>
          <a:p>
            <a:pPr fontAlgn="base">
              <a:spcBef>
                <a:spcPct val="0"/>
              </a:spcBef>
              <a:spcAft>
                <a:spcPct val="0"/>
              </a:spcAft>
              <a:defRPr/>
            </a:pPr>
            <a:r>
              <a:rPr lang="en-US" sz="1400" dirty="0">
                <a:solidFill>
                  <a:srgbClr val="D19049">
                    <a:lumMod val="20000"/>
                    <a:lumOff val="80000"/>
                  </a:srgbClr>
                </a:solidFill>
                <a:latin typeface="Arial" pitchFamily="34" charset="0"/>
                <a:ea typeface="ＭＳ Ｐゴシック" charset="-128"/>
              </a:rPr>
              <a:t>Developed by Sean Reynolds, Archdiocese of Cincinnati</a:t>
            </a:r>
          </a:p>
        </p:txBody>
      </p:sp>
    </p:spTree>
    <p:extLst>
      <p:ext uri="{BB962C8B-B14F-4D97-AF65-F5344CB8AC3E}">
        <p14:creationId xmlns:p14="http://schemas.microsoft.com/office/powerpoint/2010/main" val="126262424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NFCYM True Color w words [Conver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718050"/>
            <a:ext cx="181768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10" descr="http://www.theobooks.org/images/NC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225" y="5329238"/>
            <a:ext cx="35972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noChangeArrowheads="1"/>
          </p:cNvPicPr>
          <p:nvPr/>
        </p:nvPicPr>
        <p:blipFill>
          <a:blip r:embed="rId5"/>
          <a:srcRect l="3206" t="8888"/>
          <a:stretch>
            <a:fillRect/>
          </a:stretch>
        </p:blipFill>
        <p:spPr bwMode="auto">
          <a:xfrm>
            <a:off x="2720975" y="3962400"/>
            <a:ext cx="356552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133" name="Picture 8" descr="N:\Clipart\Partner Logos\NCE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741863"/>
            <a:ext cx="17716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2" descr="N:\Training Services\Strong Families\Logos\PNG Files\02_SCF_SCY_color_S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8663" y="1030288"/>
            <a:ext cx="31464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177800" y="404813"/>
            <a:ext cx="8610600" cy="769937"/>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4400" b="1" dirty="0" err="1">
                <a:solidFill>
                  <a:srgbClr val="FFEE6D"/>
                </a:solidFill>
                <a:effectLst>
                  <a:outerShdw blurRad="38100" dist="38100" dir="2700000" algn="tl">
                    <a:srgbClr val="000000"/>
                  </a:outerShdw>
                </a:effectLst>
                <a:latin typeface="Arial" pitchFamily="34" charset="0"/>
                <a:ea typeface="ＭＳ Ｐゴシック"/>
                <a:cs typeface="ＭＳ Ｐゴシック"/>
              </a:rPr>
              <a:t>Fortaleciendo</a:t>
            </a:r>
            <a:r>
              <a:rPr lang="en-US" sz="4400" b="1" dirty="0">
                <a:solidFill>
                  <a:srgbClr val="FFEE6D"/>
                </a:solidFill>
                <a:effectLst>
                  <a:outerShdw blurRad="38100" dist="38100" dir="2700000" algn="tl">
                    <a:srgbClr val="000000"/>
                  </a:outerShdw>
                </a:effectLst>
                <a:latin typeface="Arial" pitchFamily="34" charset="0"/>
                <a:ea typeface="ＭＳ Ｐゴシック"/>
                <a:cs typeface="ＭＳ Ｐゴシック"/>
              </a:rPr>
              <a:t> </a:t>
            </a:r>
            <a:r>
              <a:rPr lang="en-US" sz="4400" b="1" dirty="0" err="1">
                <a:solidFill>
                  <a:srgbClr val="FFEE6D"/>
                </a:solidFill>
                <a:effectLst>
                  <a:outerShdw blurRad="38100" dist="38100" dir="2700000" algn="tl">
                    <a:srgbClr val="000000"/>
                  </a:outerShdw>
                </a:effectLst>
                <a:latin typeface="Arial" pitchFamily="34" charset="0"/>
                <a:ea typeface="ＭＳ Ｐゴシック"/>
                <a:cs typeface="ＭＳ Ｐゴシック"/>
              </a:rPr>
              <a:t>Familias</a:t>
            </a:r>
            <a:r>
              <a:rPr lang="en-US" sz="4400" b="1" dirty="0">
                <a:solidFill>
                  <a:srgbClr val="FFEE6D"/>
                </a:solidFill>
                <a:effectLst>
                  <a:outerShdw blurRad="38100" dist="38100" dir="2700000" algn="tl">
                    <a:srgbClr val="000000"/>
                  </a:outerShdw>
                </a:effectLst>
                <a:latin typeface="Arial" pitchFamily="34" charset="0"/>
                <a:ea typeface="ＭＳ Ｐゴシック"/>
                <a:cs typeface="ＭＳ Ｐゴシック"/>
              </a:rPr>
              <a:t> en la Fe</a:t>
            </a:r>
          </a:p>
        </p:txBody>
      </p:sp>
      <p:sp>
        <p:nvSpPr>
          <p:cNvPr id="11" name="Subtitle 11"/>
          <p:cNvSpPr>
            <a:spLocks noGrp="1"/>
          </p:cNvSpPr>
          <p:nvPr>
            <p:ph type="subTitle" idx="1"/>
          </p:nvPr>
        </p:nvSpPr>
        <p:spPr>
          <a:xfrm>
            <a:off x="457200" y="1524000"/>
            <a:ext cx="4876800" cy="1752600"/>
          </a:xfrm>
        </p:spPr>
        <p:txBody>
          <a:bodyPr/>
          <a:lstStyle/>
          <a:p>
            <a:pPr algn="ctr">
              <a:defRPr/>
            </a:pPr>
            <a:r>
              <a:rPr lang="es-CO" sz="3200" b="1" i="1" dirty="0">
                <a:solidFill>
                  <a:schemeClr val="bg1"/>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C</a:t>
            </a:r>
            <a:r>
              <a:rPr lang="es-CO" sz="3200" b="1" i="1" dirty="0" smtClean="0">
                <a:solidFill>
                  <a:schemeClr val="bg1"/>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olaborando con los padres de familia para cultivar la fe en el hogar</a:t>
            </a:r>
            <a:endParaRPr lang="en-US" sz="3200" b="1" i="1" dirty="0">
              <a:solidFill>
                <a:schemeClr val="bg1"/>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sp>
        <p:nvSpPr>
          <p:cNvPr id="2" name="Footer Placeholder 1"/>
          <p:cNvSpPr>
            <a:spLocks noGrp="1"/>
          </p:cNvSpPr>
          <p:nvPr>
            <p:ph type="ftr" sz="quarter" idx="11"/>
          </p:nvPr>
        </p:nvSpPr>
        <p:spPr/>
        <p:txBody>
          <a:bodyPr/>
          <a:lstStyle/>
          <a:p>
            <a:pPr>
              <a:defRPr/>
            </a:pPr>
            <a:r>
              <a:rPr lang="es-ES" dirty="0" smtClean="0">
                <a:solidFill>
                  <a:prstClr val="white"/>
                </a:solidFill>
              </a:rPr>
              <a:t>Fortaleciendo Familias en la Fe © agosto del 2013: NFCYM</a:t>
            </a:r>
            <a:endParaRPr lang="en-US" dirty="0">
              <a:solidFill>
                <a:prstClr val="white"/>
              </a:solidFill>
            </a:endParaRPr>
          </a:p>
        </p:txBody>
      </p:sp>
    </p:spTree>
    <p:extLst>
      <p:ext uri="{BB962C8B-B14F-4D97-AF65-F5344CB8AC3E}">
        <p14:creationId xmlns:p14="http://schemas.microsoft.com/office/powerpoint/2010/main" val="1238669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NFCYM True Color w words [Conver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718050"/>
            <a:ext cx="181768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0" descr="http://www.theobooks.org/images/NC00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9225" y="5329238"/>
            <a:ext cx="35972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p:cNvPicPr>
            <a:picLocks noChangeAspect="1" noChangeArrowheads="1"/>
          </p:cNvPicPr>
          <p:nvPr/>
        </p:nvPicPr>
        <p:blipFill>
          <a:blip r:embed="rId5"/>
          <a:srcRect l="3206" t="8888"/>
          <a:stretch>
            <a:fillRect/>
          </a:stretch>
        </p:blipFill>
        <p:spPr bwMode="auto">
          <a:xfrm>
            <a:off x="2720975" y="3962400"/>
            <a:ext cx="356552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389" name="Picture 8" descr="N:\Clipart\Partner Logos\NCE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741863"/>
            <a:ext cx="17716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descr="N:\Training Services\Strong Families\Logos\PNG Files\02_SCF_SCY_color_SP.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8663" y="1030288"/>
            <a:ext cx="314642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7"/>
          <p:cNvSpPr txBox="1">
            <a:spLocks noChangeArrowheads="1"/>
          </p:cNvSpPr>
          <p:nvPr/>
        </p:nvSpPr>
        <p:spPr bwMode="auto">
          <a:xfrm>
            <a:off x="177800" y="404813"/>
            <a:ext cx="8610600" cy="769937"/>
          </a:xfrm>
          <a:prstGeom prst="rect">
            <a:avLst/>
          </a:prstGeom>
          <a:noFill/>
          <a:ln w="9525">
            <a:noFill/>
            <a:miter lim="800000"/>
            <a:headEnd/>
            <a:tailEnd/>
          </a:ln>
          <a:effectLst/>
        </p:spPr>
        <p:txBody>
          <a:bodyPr>
            <a:spAutoFit/>
          </a:bodyPr>
          <a:lstStyle/>
          <a:p>
            <a:pPr algn="r" fontAlgn="base">
              <a:spcBef>
                <a:spcPct val="50000"/>
              </a:spcBef>
              <a:spcAft>
                <a:spcPct val="0"/>
              </a:spcAft>
              <a:defRPr/>
            </a:pPr>
            <a:r>
              <a:rPr lang="en-US" sz="4400" b="1" dirty="0" err="1">
                <a:solidFill>
                  <a:srgbClr val="FFEE6D"/>
                </a:solidFill>
                <a:effectLst>
                  <a:outerShdw blurRad="38100" dist="38100" dir="2700000" algn="tl">
                    <a:srgbClr val="000000"/>
                  </a:outerShdw>
                </a:effectLst>
                <a:latin typeface="Arial" pitchFamily="34" charset="0"/>
                <a:ea typeface="ＭＳ Ｐゴシック"/>
                <a:cs typeface="ＭＳ Ｐゴシック"/>
              </a:rPr>
              <a:t>Fortaleciendo</a:t>
            </a:r>
            <a:r>
              <a:rPr lang="en-US" sz="4400" b="1" dirty="0">
                <a:solidFill>
                  <a:srgbClr val="FFEE6D"/>
                </a:solidFill>
                <a:effectLst>
                  <a:outerShdw blurRad="38100" dist="38100" dir="2700000" algn="tl">
                    <a:srgbClr val="000000"/>
                  </a:outerShdw>
                </a:effectLst>
                <a:latin typeface="Arial" pitchFamily="34" charset="0"/>
                <a:ea typeface="ＭＳ Ｐゴシック"/>
                <a:cs typeface="ＭＳ Ｐゴシック"/>
              </a:rPr>
              <a:t> </a:t>
            </a:r>
            <a:r>
              <a:rPr lang="en-US" sz="4400" b="1" dirty="0" err="1">
                <a:solidFill>
                  <a:srgbClr val="FFEE6D"/>
                </a:solidFill>
                <a:effectLst>
                  <a:outerShdw blurRad="38100" dist="38100" dir="2700000" algn="tl">
                    <a:srgbClr val="000000"/>
                  </a:outerShdw>
                </a:effectLst>
                <a:latin typeface="Arial" pitchFamily="34" charset="0"/>
                <a:ea typeface="ＭＳ Ｐゴシック"/>
                <a:cs typeface="ＭＳ Ｐゴシック"/>
              </a:rPr>
              <a:t>Familias</a:t>
            </a:r>
            <a:r>
              <a:rPr lang="en-US" sz="4400" b="1" dirty="0">
                <a:solidFill>
                  <a:srgbClr val="FFEE6D"/>
                </a:solidFill>
                <a:effectLst>
                  <a:outerShdw blurRad="38100" dist="38100" dir="2700000" algn="tl">
                    <a:srgbClr val="000000"/>
                  </a:outerShdw>
                </a:effectLst>
                <a:latin typeface="Arial" pitchFamily="34" charset="0"/>
                <a:ea typeface="ＭＳ Ｐゴシック"/>
                <a:cs typeface="ＭＳ Ｐゴシック"/>
              </a:rPr>
              <a:t> en la Fe</a:t>
            </a:r>
          </a:p>
        </p:txBody>
      </p:sp>
      <p:sp>
        <p:nvSpPr>
          <p:cNvPr id="11" name="Subtitle 11"/>
          <p:cNvSpPr>
            <a:spLocks noGrp="1"/>
          </p:cNvSpPr>
          <p:nvPr>
            <p:ph type="subTitle" idx="1"/>
          </p:nvPr>
        </p:nvSpPr>
        <p:spPr>
          <a:xfrm>
            <a:off x="457200" y="1524000"/>
            <a:ext cx="4876800" cy="1752600"/>
          </a:xfrm>
        </p:spPr>
        <p:txBody>
          <a:bodyPr/>
          <a:lstStyle/>
          <a:p>
            <a:pPr algn="ctr">
              <a:defRPr/>
            </a:pPr>
            <a:r>
              <a:rPr lang="es-CO" sz="3200" b="1" i="1" dirty="0">
                <a:solidFill>
                  <a:schemeClr val="bg1"/>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C</a:t>
            </a:r>
            <a:r>
              <a:rPr lang="es-CO" sz="3200" b="1" i="1" dirty="0" smtClean="0">
                <a:solidFill>
                  <a:schemeClr val="bg1"/>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olaborando con los padres de familia para cultivar la fe en el hogar</a:t>
            </a:r>
            <a:endParaRPr lang="en-US" sz="3200" b="1" i="1" dirty="0">
              <a:solidFill>
                <a:schemeClr val="bg1"/>
              </a:solidFill>
              <a:effectLst>
                <a:outerShdw blurRad="38100" dist="38100" dir="2700000" algn="tl">
                  <a:srgbClr val="000000">
                    <a:alpha val="43137"/>
                  </a:srgbClr>
                </a:outerShdw>
              </a:effectLst>
              <a:latin typeface="Arial" pitchFamily="34" charset="0"/>
              <a:ea typeface="MS PGothic" pitchFamily="34" charset="-128"/>
              <a:cs typeface="Arial" pitchFamily="34" charset="0"/>
            </a:endParaRPr>
          </a:p>
        </p:txBody>
      </p:sp>
      <p:sp>
        <p:nvSpPr>
          <p:cNvPr id="2" name="Footer Placeholder 1"/>
          <p:cNvSpPr>
            <a:spLocks noGrp="1"/>
          </p:cNvSpPr>
          <p:nvPr>
            <p:ph type="ftr" sz="quarter" idx="11"/>
          </p:nvPr>
        </p:nvSpPr>
        <p:spPr/>
        <p:txBody>
          <a:bodyPr/>
          <a:lstStyle/>
          <a:p>
            <a:pPr>
              <a:defRPr/>
            </a:pPr>
            <a:r>
              <a:rPr lang="es-ES" dirty="0" smtClean="0">
                <a:solidFill>
                  <a:prstClr val="white"/>
                </a:solidFill>
              </a:rPr>
              <a:t>Fortaleciendo Familias en la Fe © agosto del 2013: NFCYM</a:t>
            </a:r>
            <a:endParaRPr lang="en-US" dirty="0">
              <a:solidFill>
                <a:prstClr val="white"/>
              </a:solidFill>
            </a:endParaRPr>
          </a:p>
        </p:txBody>
      </p:sp>
    </p:spTree>
    <p:extLst>
      <p:ext uri="{BB962C8B-B14F-4D97-AF65-F5344CB8AC3E}">
        <p14:creationId xmlns:p14="http://schemas.microsoft.com/office/powerpoint/2010/main" val="131094150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76200"/>
            <a:ext cx="8385917" cy="838200"/>
          </a:xfrm>
        </p:spPr>
        <p:txBody>
          <a:bodyPr/>
          <a:lstStyle/>
          <a:p>
            <a:pPr>
              <a:defRPr/>
            </a:pPr>
            <a:r>
              <a:rPr lang="es-ES" smtClean="0">
                <a:solidFill>
                  <a:srgbClr val="FFFF99"/>
                </a:solidFill>
                <a:effectLst>
                  <a:outerShdw blurRad="38100" dist="38100" dir="2700000" algn="tl">
                    <a:srgbClr val="000000">
                      <a:alpha val="43137"/>
                    </a:srgbClr>
                  </a:outerShdw>
                </a:effectLst>
                <a:latin typeface="Arial" pitchFamily="34" charset="0"/>
                <a:ea typeface="ＭＳ Ｐゴシック" charset="-128"/>
                <a:cs typeface="Arial" pitchFamily="34" charset="0"/>
              </a:rPr>
              <a:t>Objetivos</a:t>
            </a:r>
            <a:endParaRPr lang="en-US">
              <a:solidFill>
                <a:srgbClr val="FFFF99"/>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sp>
        <p:nvSpPr>
          <p:cNvPr id="16388" name="Rectangle 3"/>
          <p:cNvSpPr txBox="1">
            <a:spLocks noChangeArrowheads="1"/>
          </p:cNvSpPr>
          <p:nvPr/>
        </p:nvSpPr>
        <p:spPr bwMode="auto">
          <a:xfrm>
            <a:off x="228600" y="1219200"/>
            <a:ext cx="5695950" cy="5257800"/>
          </a:xfrm>
          <a:prstGeom prst="rect">
            <a:avLst/>
          </a:prstGeom>
          <a:noFill/>
          <a:ln w="9525">
            <a:noFill/>
            <a:miter lim="800000"/>
            <a:headEnd/>
            <a:tailEnd/>
          </a:ln>
        </p:spPr>
        <p:txBody>
          <a:bodyPr/>
          <a:lstStyle/>
          <a:p>
            <a:pPr marL="850900" indent="-514350" fontAlgn="base">
              <a:spcBef>
                <a:spcPct val="20000"/>
              </a:spcBef>
              <a:spcAft>
                <a:spcPct val="0"/>
              </a:spcAft>
              <a:buClr>
                <a:srgbClr val="D19049">
                  <a:lumMod val="20000"/>
                  <a:lumOff val="80000"/>
                </a:srgbClr>
              </a:buClr>
              <a:buSzPct val="90000"/>
              <a:buFont typeface="+mj-lt"/>
              <a:buAutoNum type="arabicPeriod"/>
              <a:defRPr/>
            </a:pPr>
            <a:r>
              <a:rPr lang="es-ES" sz="3200" b="1" dirty="0">
                <a:solidFill>
                  <a:prstClr val="white"/>
                </a:solidFill>
                <a:latin typeface="Arial" pitchFamily="34" charset="0"/>
                <a:ea typeface="ＭＳ Ｐゴシック" charset="-128"/>
                <a:cs typeface="Arial" pitchFamily="34" charset="0"/>
              </a:rPr>
              <a:t>Desarrollar habilidades de cómo se puede profundizar la fe en familia.</a:t>
            </a:r>
          </a:p>
          <a:p>
            <a:pPr marL="850900" indent="-514350" fontAlgn="base">
              <a:spcBef>
                <a:spcPct val="20000"/>
              </a:spcBef>
              <a:spcAft>
                <a:spcPct val="0"/>
              </a:spcAft>
              <a:buClr>
                <a:srgbClr val="D19049">
                  <a:lumMod val="20000"/>
                  <a:lumOff val="80000"/>
                </a:srgbClr>
              </a:buClr>
              <a:buSzPct val="90000"/>
              <a:buFont typeface="+mj-lt"/>
              <a:buAutoNum type="arabicPeriod"/>
              <a:defRPr/>
            </a:pPr>
            <a:endParaRPr lang="es-ES" sz="3200" b="1" dirty="0">
              <a:solidFill>
                <a:prstClr val="white"/>
              </a:solidFill>
              <a:latin typeface="Arial" pitchFamily="34" charset="0"/>
              <a:ea typeface="ＭＳ Ｐゴシック" charset="-128"/>
              <a:cs typeface="Arial" pitchFamily="34" charset="0"/>
            </a:endParaRPr>
          </a:p>
          <a:p>
            <a:pPr marL="850900" indent="-514350" fontAlgn="base">
              <a:spcBef>
                <a:spcPct val="20000"/>
              </a:spcBef>
              <a:spcAft>
                <a:spcPct val="0"/>
              </a:spcAft>
              <a:buClr>
                <a:srgbClr val="D19049">
                  <a:lumMod val="20000"/>
                  <a:lumOff val="80000"/>
                </a:srgbClr>
              </a:buClr>
              <a:buSzPct val="90000"/>
              <a:buFont typeface="+mj-lt"/>
              <a:buAutoNum type="arabicPeriod"/>
              <a:defRPr/>
            </a:pPr>
            <a:r>
              <a:rPr lang="es-ES" sz="3200" b="1" dirty="0">
                <a:solidFill>
                  <a:prstClr val="white"/>
                </a:solidFill>
                <a:latin typeface="Arial" pitchFamily="34" charset="0"/>
                <a:ea typeface="ＭＳ Ｐゴシック" charset="-128"/>
                <a:cs typeface="Arial" pitchFamily="34" charset="0"/>
              </a:rPr>
              <a:t>Descubrir las distintas maneras de orar y compartir la fe.</a:t>
            </a: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1450975"/>
            <a:ext cx="3219450"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587442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1143000"/>
          </a:xfrm>
        </p:spPr>
        <p:txBody>
          <a:bodyPr>
            <a:noAutofit/>
          </a:bodyPr>
          <a:lstStyle/>
          <a:p>
            <a:pPr>
              <a:defRPr/>
            </a:pPr>
            <a:r>
              <a:rPr lang="es-ES" dirty="0">
                <a:solidFill>
                  <a:srgbClr val="FFFF99"/>
                </a:solidFill>
                <a:effectLst/>
                <a:latin typeface="Arial" pitchFamily="34" charset="0"/>
                <a:ea typeface="ＭＳ Ｐゴシック" charset="-128"/>
                <a:cs typeface="Arial" pitchFamily="34" charset="0"/>
              </a:rPr>
              <a:t>Recordemos que los padres son </a:t>
            </a:r>
            <a:r>
              <a:rPr lang="es-ES" dirty="0" smtClean="0">
                <a:solidFill>
                  <a:srgbClr val="FFFF99"/>
                </a:solidFill>
                <a:effectLst/>
                <a:latin typeface="Arial" pitchFamily="34" charset="0"/>
                <a:ea typeface="ＭＳ Ｐゴシック" charset="-128"/>
                <a:cs typeface="Arial" pitchFamily="34" charset="0"/>
              </a:rPr>
              <a:t>como un espejo</a:t>
            </a:r>
            <a:endParaRPr lang="en-US" dirty="0">
              <a:solidFill>
                <a:srgbClr val="FFFF99"/>
              </a:solidFill>
              <a:latin typeface="Arial" pitchFamily="34" charset="0"/>
              <a:ea typeface="ＭＳ Ｐゴシック" charset="-128"/>
              <a:cs typeface="Arial" pitchFamily="34" charset="0"/>
            </a:endParaRPr>
          </a:p>
        </p:txBody>
      </p:sp>
      <p:sp>
        <p:nvSpPr>
          <p:cNvPr id="20483" name="Rectangle 10"/>
          <p:cNvSpPr>
            <a:spLocks noGrp="1" noChangeArrowheads="1"/>
          </p:cNvSpPr>
          <p:nvPr>
            <p:ph idx="1"/>
          </p:nvPr>
        </p:nvSpPr>
        <p:spPr>
          <a:xfrm>
            <a:off x="4572000" y="1905000"/>
            <a:ext cx="4495800" cy="4645025"/>
          </a:xfrm>
        </p:spPr>
        <p:txBody>
          <a:bodyPr/>
          <a:lstStyle/>
          <a:p>
            <a:pPr>
              <a:buFont typeface="Wingdings 2" pitchFamily="18" charset="2"/>
              <a:buNone/>
            </a:pPr>
            <a:r>
              <a:rPr lang="en-US" altLang="en-US" sz="3600" b="1" dirty="0" smtClean="0">
                <a:solidFill>
                  <a:srgbClr val="F6E9DB"/>
                </a:solidFill>
                <a:cs typeface="Tahoma" pitchFamily="34" charset="0"/>
              </a:rPr>
              <a:t>  </a:t>
            </a:r>
            <a:r>
              <a:rPr lang="es-ES" altLang="en-US" sz="3600" b="1" dirty="0" smtClean="0">
                <a:solidFill>
                  <a:schemeClr val="bg1"/>
                </a:solidFill>
                <a:latin typeface="Arial" pitchFamily="34" charset="0"/>
                <a:cs typeface="Arial" pitchFamily="34" charset="0"/>
              </a:rPr>
              <a:t>“La influencia más importante en la vida religiosa y espiritual de los adolescentes es la de</a:t>
            </a:r>
            <a:r>
              <a:rPr lang="es-ES" altLang="en-US" sz="3600" b="1" dirty="0" smtClean="0">
                <a:solidFill>
                  <a:srgbClr val="F6E9DB"/>
                </a:solidFill>
                <a:latin typeface="Arial" pitchFamily="34" charset="0"/>
                <a:cs typeface="Arial" pitchFamily="34" charset="0"/>
              </a:rPr>
              <a:t> </a:t>
            </a:r>
            <a:r>
              <a:rPr lang="es-ES" altLang="en-US" sz="3600" b="1" dirty="0" smtClean="0">
                <a:solidFill>
                  <a:srgbClr val="F2B800"/>
                </a:solidFill>
                <a:latin typeface="Arial" pitchFamily="34" charset="0"/>
                <a:cs typeface="Arial" pitchFamily="34" charset="0"/>
              </a:rPr>
              <a:t>sus padres</a:t>
            </a:r>
            <a:r>
              <a:rPr lang="es-ES" altLang="en-US" sz="3600" b="1" dirty="0" smtClean="0">
                <a:solidFill>
                  <a:srgbClr val="F6E9DB"/>
                </a:solidFill>
                <a:latin typeface="Arial" pitchFamily="34" charset="0"/>
                <a:cs typeface="Arial" pitchFamily="34" charset="0"/>
              </a:rPr>
              <a:t>”. </a:t>
            </a:r>
            <a:endParaRPr lang="en-US" altLang="en-US" sz="3600" b="1" dirty="0" smtClean="0">
              <a:solidFill>
                <a:srgbClr val="FFC000"/>
              </a:solidFill>
              <a:latin typeface="Arial" pitchFamily="34" charset="0"/>
              <a:cs typeface="Arial" pitchFamily="34" charset="0"/>
            </a:endParaRPr>
          </a:p>
        </p:txBody>
      </p:sp>
      <p:sp>
        <p:nvSpPr>
          <p:cNvPr id="20484" name="Rectangle 8"/>
          <p:cNvSpPr>
            <a:spLocks noChangeArrowheads="1"/>
          </p:cNvSpPr>
          <p:nvPr/>
        </p:nvSpPr>
        <p:spPr bwMode="auto">
          <a:xfrm>
            <a:off x="838200" y="6550025"/>
            <a:ext cx="769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50000"/>
              <a:buFont typeface="Wingdings 2" pitchFamily="18" charset="2"/>
              <a:buChar char=""/>
              <a:defRPr sz="3200">
                <a:solidFill>
                  <a:schemeClr val="tx1"/>
                </a:solidFill>
                <a:latin typeface="Gill Sans MT" pitchFamily="34" charset="0"/>
                <a:ea typeface="ＭＳ Ｐゴシック" pitchFamily="34" charset="-128"/>
              </a:defRPr>
            </a:lvl1pPr>
            <a:lvl2pPr marL="742950" indent="-285750">
              <a:spcBef>
                <a:spcPct val="20000"/>
              </a:spcBef>
              <a:buClr>
                <a:schemeClr val="tx2"/>
              </a:buClr>
              <a:buSzPct val="60000"/>
              <a:buFont typeface="Wingdings 2" pitchFamily="18" charset="2"/>
              <a:buChar char=""/>
              <a:defRPr sz="2800">
                <a:solidFill>
                  <a:schemeClr val="tx1"/>
                </a:solidFill>
                <a:latin typeface="Gill Sans MT" pitchFamily="34" charset="0"/>
                <a:ea typeface="ＭＳ Ｐゴシック" pitchFamily="34" charset="-128"/>
              </a:defRPr>
            </a:lvl2pPr>
            <a:lvl3pPr marL="1143000" indent="-228600">
              <a:spcBef>
                <a:spcPct val="20000"/>
              </a:spcBef>
              <a:buClr>
                <a:schemeClr val="tx2"/>
              </a:buClr>
              <a:buSzPct val="60000"/>
              <a:buFont typeface="Wingdings 2" pitchFamily="18" charset="2"/>
              <a:buChar char=""/>
              <a:defRPr sz="2400">
                <a:solidFill>
                  <a:schemeClr val="tx1"/>
                </a:solidFill>
                <a:latin typeface="Gill Sans MT" pitchFamily="34" charset="0"/>
                <a:ea typeface="ＭＳ Ｐゴシック" pitchFamily="34" charset="-128"/>
              </a:defRPr>
            </a:lvl3pPr>
            <a:lvl4pPr marL="16002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4pPr>
            <a:lvl5pPr marL="2057400" indent="-228600">
              <a:spcBef>
                <a:spcPct val="20000"/>
              </a:spcBef>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Clr>
                <a:schemeClr val="tx2"/>
              </a:buClr>
              <a:buSzPct val="60000"/>
              <a:buFont typeface="Wingdings 2" pitchFamily="18" charset="2"/>
              <a:buChar char=""/>
              <a:defRPr sz="2000">
                <a:solidFill>
                  <a:schemeClr val="tx1"/>
                </a:solidFill>
                <a:latin typeface="Gill Sans MT" pitchFamily="34" charset="0"/>
                <a:ea typeface="ＭＳ Ｐゴシック" pitchFamily="34" charset="-128"/>
              </a:defRPr>
            </a:lvl9pPr>
          </a:lstStyle>
          <a:p>
            <a:pPr algn="r" fontAlgn="base">
              <a:spcBef>
                <a:spcPct val="0"/>
              </a:spcBef>
              <a:spcAft>
                <a:spcPct val="0"/>
              </a:spcAft>
              <a:buClrTx/>
              <a:buSzTx/>
              <a:buFontTx/>
              <a:buNone/>
            </a:pPr>
            <a:r>
              <a:rPr lang="en-US" altLang="en-US" sz="1400" u="sng">
                <a:solidFill>
                  <a:srgbClr val="F6E9DB"/>
                </a:solidFill>
                <a:latin typeface="Arial" pitchFamily="34" charset="0"/>
              </a:rPr>
              <a:t>Soul Searching: The Religious and Spiritual Lives of American Teenagers, pág 261</a:t>
            </a:r>
            <a:endParaRPr lang="en-US" altLang="en-US" sz="1400">
              <a:solidFill>
                <a:srgbClr val="F6E9DB"/>
              </a:solidFill>
              <a:latin typeface="Arial" pitchFamily="34" charset="0"/>
            </a:endParaRPr>
          </a:p>
        </p:txBody>
      </p:sp>
      <p:pic>
        <p:nvPicPr>
          <p:cNvPr id="20485" name="Picture 6" descr="D:\NFCYM\bigstock-Family-Enjoying-Meal-Mealtime-51229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193051" cy="295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51003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8576" y="152400"/>
            <a:ext cx="9172575" cy="1143000"/>
          </a:xfrm>
        </p:spPr>
        <p:txBody>
          <a:bodyPr>
            <a:noAutofit/>
          </a:bodyPr>
          <a:lstStyle/>
          <a:p>
            <a:pPr>
              <a:defRPr/>
            </a:pPr>
            <a:r>
              <a:rPr lang="es-MX" sz="4000" dirty="0" smtClean="0">
                <a:solidFill>
                  <a:srgbClr val="FFCC00"/>
                </a:solidFill>
                <a:effectLst>
                  <a:outerShdw blurRad="38100" dist="38100" dir="2700000" algn="tl">
                    <a:srgbClr val="000000">
                      <a:alpha val="43137"/>
                    </a:srgbClr>
                  </a:outerShdw>
                </a:effectLst>
              </a:rPr>
              <a:t>Tu familia es una iglesia doméstica</a:t>
            </a:r>
            <a:endParaRPr lang="es-MX" sz="4000" dirty="0">
              <a:solidFill>
                <a:srgbClr val="FFCC00"/>
              </a:solidFill>
              <a:effectLst>
                <a:outerShdw blurRad="38100" dist="38100" dir="2700000" algn="tl">
                  <a:srgbClr val="000000">
                    <a:alpha val="43137"/>
                  </a:srgbClr>
                </a:outerShdw>
              </a:effectLst>
            </a:endParaRPr>
          </a:p>
        </p:txBody>
      </p:sp>
      <p:graphicFrame>
        <p:nvGraphicFramePr>
          <p:cNvPr id="10" name="Content Placeholder 3"/>
          <p:cNvGraphicFramePr>
            <a:graphicFrameLocks noGrp="1"/>
          </p:cNvGraphicFramePr>
          <p:nvPr>
            <p:ph idx="1"/>
          </p:nvPr>
        </p:nvGraphicFramePr>
        <p:xfrm>
          <a:off x="228600" y="1676400"/>
          <a:ext cx="7924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804040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graphicEl>
                                              <a:dgm id="{757288E8-6DEE-4332-8367-4245EC0928D0}"/>
                                            </p:graphicEl>
                                          </p:spTgt>
                                        </p:tgtEl>
                                        <p:attrNameLst>
                                          <p:attrName>style.visibility</p:attrName>
                                        </p:attrNameLst>
                                      </p:cBhvr>
                                      <p:to>
                                        <p:strVal val="visible"/>
                                      </p:to>
                                    </p:set>
                                    <p:animEffect transition="in" filter="fade">
                                      <p:cBhvr>
                                        <p:cTn id="7" dur="500"/>
                                        <p:tgtEl>
                                          <p:spTgt spid="10">
                                            <p:graphicEl>
                                              <a:dgm id="{757288E8-6DEE-4332-8367-4245EC0928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graphicEl>
                                              <a:dgm id="{2F052BBB-A06B-4D72-8CD1-63D446FE4C99}"/>
                                            </p:graphicEl>
                                          </p:spTgt>
                                        </p:tgtEl>
                                        <p:attrNameLst>
                                          <p:attrName>style.visibility</p:attrName>
                                        </p:attrNameLst>
                                      </p:cBhvr>
                                      <p:to>
                                        <p:strVal val="visible"/>
                                      </p:to>
                                    </p:set>
                                    <p:animEffect transition="in" filter="fade">
                                      <p:cBhvr>
                                        <p:cTn id="12" dur="500"/>
                                        <p:tgtEl>
                                          <p:spTgt spid="10">
                                            <p:graphicEl>
                                              <a:dgm id="{2F052BBB-A06B-4D72-8CD1-63D446FE4C9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graphicEl>
                                              <a:dgm id="{E65B1121-D17D-43C5-8C3A-08815D0A8F9A}"/>
                                            </p:graphicEl>
                                          </p:spTgt>
                                        </p:tgtEl>
                                        <p:attrNameLst>
                                          <p:attrName>style.visibility</p:attrName>
                                        </p:attrNameLst>
                                      </p:cBhvr>
                                      <p:to>
                                        <p:strVal val="visible"/>
                                      </p:to>
                                    </p:set>
                                    <p:animEffect transition="in" filter="fade">
                                      <p:cBhvr>
                                        <p:cTn id="17" dur="500"/>
                                        <p:tgtEl>
                                          <p:spTgt spid="10">
                                            <p:graphicEl>
                                              <a:dgm id="{E65B1121-D17D-43C5-8C3A-08815D0A8F9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graphicEl>
                                              <a:dgm id="{F89E7C4E-C9AF-4870-AD31-DB6CFDEF745A}"/>
                                            </p:graphicEl>
                                          </p:spTgt>
                                        </p:tgtEl>
                                        <p:attrNameLst>
                                          <p:attrName>style.visibility</p:attrName>
                                        </p:attrNameLst>
                                      </p:cBhvr>
                                      <p:to>
                                        <p:strVal val="visible"/>
                                      </p:to>
                                    </p:set>
                                    <p:animEffect transition="in" filter="fade">
                                      <p:cBhvr>
                                        <p:cTn id="22" dur="500"/>
                                        <p:tgtEl>
                                          <p:spTgt spid="10">
                                            <p:graphicEl>
                                              <a:dgm id="{F89E7C4E-C9AF-4870-AD31-DB6CFDEF745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graphicEl>
                                              <a:dgm id="{BDAEDEB5-33AF-4A40-9BFD-BE6CFD68728B}"/>
                                            </p:graphicEl>
                                          </p:spTgt>
                                        </p:tgtEl>
                                        <p:attrNameLst>
                                          <p:attrName>style.visibility</p:attrName>
                                        </p:attrNameLst>
                                      </p:cBhvr>
                                      <p:to>
                                        <p:strVal val="visible"/>
                                      </p:to>
                                    </p:set>
                                    <p:animEffect transition="in" filter="fade">
                                      <p:cBhvr>
                                        <p:cTn id="27" dur="500"/>
                                        <p:tgtEl>
                                          <p:spTgt spid="10">
                                            <p:graphicEl>
                                              <a:dgm id="{BDAEDEB5-33AF-4A40-9BFD-BE6CFD687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304800"/>
            <a:ext cx="9144000" cy="914400"/>
          </a:xfrm>
        </p:spPr>
        <p:txBody>
          <a:bodyPr>
            <a:noAutofit/>
          </a:bodyPr>
          <a:lstStyle/>
          <a:p>
            <a:pPr>
              <a:defRPr/>
            </a:pPr>
            <a: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t>Fortaleciendo </a:t>
            </a:r>
            <a:r>
              <a:rPr lang="es-PR" sz="3600" dirty="0" smtClean="0">
                <a:solidFill>
                  <a:srgbClr val="FFFF99"/>
                </a:solidFill>
                <a:effectLst>
                  <a:outerShdw blurRad="38100" dist="38100" dir="2700000" algn="tl">
                    <a:srgbClr val="000000">
                      <a:alpha val="43137"/>
                    </a:srgbClr>
                  </a:outerShdw>
                </a:effectLst>
                <a:latin typeface="Arial Black" pitchFamily="34" charset="0"/>
                <a:ea typeface="ＭＳ Ｐゴシック" charset="-128"/>
              </a:rPr>
              <a:t>la </a:t>
            </a:r>
            <a: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t>iglesia doméstica</a:t>
            </a:r>
            <a:r>
              <a:rPr lang="es-PR" sz="3600" dirty="0" smtClean="0">
                <a:solidFill>
                  <a:srgbClr val="FFFF99"/>
                </a:solidFill>
                <a:effectLst>
                  <a:outerShdw blurRad="38100" dist="38100" dir="2700000" algn="tl">
                    <a:srgbClr val="000000">
                      <a:alpha val="43137"/>
                    </a:srgbClr>
                  </a:outerShdw>
                </a:effectLst>
                <a:latin typeface="Arial Black" pitchFamily="34" charset="0"/>
                <a:ea typeface="ＭＳ Ｐゴシック" charset="-128"/>
              </a:rPr>
              <a:t/>
            </a:r>
            <a:br>
              <a:rPr lang="es-PR" sz="3600" dirty="0" smtClean="0">
                <a:solidFill>
                  <a:srgbClr val="FFFF99"/>
                </a:solidFill>
                <a:effectLst>
                  <a:outerShdw blurRad="38100" dist="38100" dir="2700000" algn="tl">
                    <a:srgbClr val="000000">
                      <a:alpha val="43137"/>
                    </a:srgbClr>
                  </a:outerShdw>
                </a:effectLst>
                <a:latin typeface="Arial Black" pitchFamily="34" charset="0"/>
                <a:ea typeface="ＭＳ Ｐゴシック" charset="-128"/>
              </a:rPr>
            </a:br>
            <a:r>
              <a:rPr lang="es-PR" sz="3600" dirty="0" smtClean="0">
                <a:solidFill>
                  <a:srgbClr val="FFFF99"/>
                </a:solidFill>
                <a:effectLst>
                  <a:outerShdw blurRad="38100" dist="38100" dir="2700000" algn="tl">
                    <a:srgbClr val="000000">
                      <a:alpha val="43137"/>
                    </a:srgbClr>
                  </a:outerShdw>
                </a:effectLst>
                <a:latin typeface="Arial Black" pitchFamily="34" charset="0"/>
                <a:ea typeface="ＭＳ Ｐゴシック" charset="-128"/>
              </a:rPr>
              <a:t>Fortaleciendo la fe en casa</a:t>
            </a:r>
            <a:endParaRPr lang="en-US"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endParaRPr>
          </a:p>
        </p:txBody>
      </p:sp>
      <p:sp>
        <p:nvSpPr>
          <p:cNvPr id="18436" name="Content Placeholder 2"/>
          <p:cNvSpPr txBox="1">
            <a:spLocks/>
          </p:cNvSpPr>
          <p:nvPr/>
        </p:nvSpPr>
        <p:spPr bwMode="auto">
          <a:xfrm>
            <a:off x="2667000" y="1447800"/>
            <a:ext cx="6477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20000"/>
              </a:spcBef>
              <a:spcAft>
                <a:spcPct val="25000"/>
              </a:spcAft>
              <a:buClr>
                <a:srgbClr val="F6E9DB"/>
              </a:buClr>
              <a:buSzPct val="75000"/>
              <a:defRPr/>
            </a:pPr>
            <a:r>
              <a:rPr lang="es-ES" sz="3200" b="1" dirty="0" smtClean="0">
                <a:solidFill>
                  <a:srgbClr val="F2B800"/>
                </a:solidFill>
                <a:effectLst>
                  <a:outerShdw blurRad="38100" dist="38100" dir="2700000" algn="tl">
                    <a:srgbClr val="000000">
                      <a:alpha val="43137"/>
                    </a:srgbClr>
                  </a:outerShdw>
                </a:effectLst>
                <a:cs typeface="Arial" pitchFamily="34" charset="0"/>
              </a:rPr>
              <a:t>Por medio de </a:t>
            </a:r>
            <a:br>
              <a:rPr lang="es-ES" sz="3200" b="1" dirty="0" smtClean="0">
                <a:solidFill>
                  <a:srgbClr val="F2B800"/>
                </a:solidFill>
                <a:effectLst>
                  <a:outerShdw blurRad="38100" dist="38100" dir="2700000" algn="tl">
                    <a:srgbClr val="000000">
                      <a:alpha val="43137"/>
                    </a:srgbClr>
                  </a:outerShdw>
                </a:effectLst>
                <a:cs typeface="Arial" pitchFamily="34" charset="0"/>
              </a:rPr>
            </a:br>
            <a:r>
              <a:rPr lang="es-ES" sz="3200" b="1" dirty="0" smtClean="0">
                <a:solidFill>
                  <a:srgbClr val="F2B800"/>
                </a:solidFill>
                <a:effectLst>
                  <a:outerShdw blurRad="38100" dist="38100" dir="2700000" algn="tl">
                    <a:srgbClr val="000000">
                      <a:alpha val="43137"/>
                    </a:srgbClr>
                  </a:outerShdw>
                </a:effectLst>
                <a:cs typeface="Arial" pitchFamily="34" charset="0"/>
              </a:rPr>
              <a:t>la familia y la comunidad</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400" b="1" dirty="0" smtClean="0">
                <a:solidFill>
                  <a:prstClr val="white"/>
                </a:solidFill>
                <a:cs typeface="Arial" pitchFamily="34" charset="0"/>
              </a:rPr>
              <a:t>Hagan que los tiempos de las comidas sean sagrados</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400" b="1" dirty="0" smtClean="0">
                <a:solidFill>
                  <a:prstClr val="white"/>
                </a:solidFill>
                <a:cs typeface="Arial" pitchFamily="34" charset="0"/>
              </a:rPr>
              <a:t>Elijan con sabiduría</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400" b="1" dirty="0" smtClean="0">
                <a:solidFill>
                  <a:prstClr val="white"/>
                </a:solidFill>
                <a:cs typeface="Arial" pitchFamily="34" charset="0"/>
              </a:rPr>
              <a:t>Decoren sus hogares</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400" b="1" dirty="0" smtClean="0">
                <a:solidFill>
                  <a:prstClr val="white"/>
                </a:solidFill>
                <a:cs typeface="Arial" pitchFamily="34" charset="0"/>
              </a:rPr>
              <a:t>Sean modelo del amor de Dios</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400" b="1" dirty="0" smtClean="0">
                <a:solidFill>
                  <a:prstClr val="white"/>
                </a:solidFill>
                <a:cs typeface="Arial" pitchFamily="34" charset="0"/>
              </a:rPr>
              <a:t>Pónganse en contacto con otros padres de familia</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400" b="1" dirty="0" smtClean="0">
                <a:solidFill>
                  <a:prstClr val="white"/>
                </a:solidFill>
                <a:cs typeface="Arial" pitchFamily="34" charset="0"/>
              </a:rPr>
              <a:t>Compartan sus momentos de encuentro</a:t>
            </a:r>
          </a:p>
          <a:p>
            <a:pPr eaLnBrk="1" fontAlgn="base" hangingPunct="1">
              <a:spcBef>
                <a:spcPct val="20000"/>
              </a:spcBef>
              <a:spcAft>
                <a:spcPct val="25000"/>
              </a:spcAft>
              <a:buClr>
                <a:srgbClr val="F6E9DB"/>
              </a:buClr>
              <a:buSzPct val="75000"/>
              <a:buFont typeface="Arial" pitchFamily="34" charset="0"/>
              <a:buChar char="•"/>
              <a:defRPr/>
            </a:pPr>
            <a:endParaRPr lang="en-US" sz="3000" b="1" dirty="0" smtClean="0">
              <a:solidFill>
                <a:srgbClr val="F6E9DB"/>
              </a:solidFill>
              <a:cs typeface="Arial" pitchFamily="34" charset="0"/>
            </a:endParaRPr>
          </a:p>
          <a:p>
            <a:pPr eaLnBrk="1" fontAlgn="base" hangingPunct="1">
              <a:spcBef>
                <a:spcPct val="20000"/>
              </a:spcBef>
              <a:spcAft>
                <a:spcPct val="25000"/>
              </a:spcAft>
              <a:buClr>
                <a:srgbClr val="F6E9DB"/>
              </a:buClr>
              <a:buSzPct val="75000"/>
              <a:defRPr/>
            </a:pPr>
            <a:endParaRPr lang="en-US" sz="3000" b="1" dirty="0" smtClean="0">
              <a:solidFill>
                <a:srgbClr val="F6E9DB"/>
              </a:solidFill>
              <a:cs typeface="Arial" pitchFamily="34" charset="0"/>
            </a:endParaRPr>
          </a:p>
        </p:txBody>
      </p:sp>
      <p:pic>
        <p:nvPicPr>
          <p:cNvPr id="22532" name="Picture 5" descr="D:\NFCYM\bigstock-Family-gathered-around-kitchen-120586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3" y="2114550"/>
            <a:ext cx="224631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54821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52400"/>
            <a:ext cx="8229600" cy="1020762"/>
          </a:xfrm>
        </p:spPr>
        <p:txBody>
          <a:bodyPr/>
          <a:lstStyle/>
          <a:p>
            <a:pPr>
              <a:defRPr/>
            </a:pPr>
            <a:r>
              <a:rPr lang="es-PR">
                <a:solidFill>
                  <a:srgbClr val="FFFF99"/>
                </a:solidFill>
                <a:effectLst>
                  <a:outerShdw blurRad="38100" dist="38100" dir="2700000" algn="tl">
                    <a:srgbClr val="000000">
                      <a:alpha val="43137"/>
                    </a:srgbClr>
                  </a:outerShdw>
                </a:effectLst>
                <a:latin typeface="Arial" pitchFamily="34" charset="0"/>
                <a:ea typeface="ＭＳ Ｐゴシック" charset="-128"/>
                <a:cs typeface="Arial" pitchFamily="34" charset="0"/>
              </a:rPr>
              <a:t>Momentos de encuentro</a:t>
            </a:r>
            <a:endParaRPr lang="en-US">
              <a:solidFill>
                <a:srgbClr val="FFFF99"/>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pic>
        <p:nvPicPr>
          <p:cNvPr id="24579" name="Picture 7" descr="D:\NFCYM\bigstock-The-Bible-25217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295400"/>
            <a:ext cx="381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4860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228600"/>
            <a:ext cx="9144000" cy="1524000"/>
          </a:xfrm>
        </p:spPr>
        <p:txBody>
          <a:bodyPr>
            <a:normAutofit/>
          </a:bodyPr>
          <a:lstStyle/>
          <a:p>
            <a:pPr>
              <a:defRPr/>
            </a:pPr>
            <a: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t>Fortaleciendo la iglesia doméstica</a:t>
            </a:r>
            <a:b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br>
            <a:r>
              <a:rPr lang="es-PR" sz="3600" dirty="0">
                <a:solidFill>
                  <a:srgbClr val="FFFF99"/>
                </a:solidFill>
                <a:effectLst>
                  <a:outerShdw blurRad="38100" dist="38100" dir="2700000" algn="tl">
                    <a:srgbClr val="000000">
                      <a:alpha val="43137"/>
                    </a:srgbClr>
                  </a:outerShdw>
                </a:effectLst>
                <a:latin typeface="Arial Black" pitchFamily="34" charset="0"/>
                <a:ea typeface="ＭＳ Ｐゴシック" charset="-128"/>
              </a:rPr>
              <a:t>Fortaleciendo la fe en casa</a:t>
            </a:r>
            <a:endParaRPr lang="en-US" sz="3600" dirty="0">
              <a:solidFill>
                <a:srgbClr val="FFFF99"/>
              </a:solidFill>
              <a:effectLst>
                <a:outerShdw blurRad="38100" dist="38100" dir="2700000" algn="tl">
                  <a:srgbClr val="000000">
                    <a:alpha val="43137"/>
                  </a:srgbClr>
                </a:outerShdw>
              </a:effectLst>
              <a:latin typeface="Arial" pitchFamily="34" charset="0"/>
              <a:ea typeface="ＭＳ Ｐゴシック" charset="-128"/>
              <a:cs typeface="Arial" pitchFamily="34" charset="0"/>
            </a:endParaRPr>
          </a:p>
        </p:txBody>
      </p:sp>
      <p:sp>
        <p:nvSpPr>
          <p:cNvPr id="20483" name="Content Placeholder 2"/>
          <p:cNvSpPr txBox="1">
            <a:spLocks/>
          </p:cNvSpPr>
          <p:nvPr/>
        </p:nvSpPr>
        <p:spPr bwMode="auto">
          <a:xfrm>
            <a:off x="2209800" y="1905000"/>
            <a:ext cx="693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fontAlgn="base" hangingPunct="1">
              <a:spcBef>
                <a:spcPct val="20000"/>
              </a:spcBef>
              <a:spcAft>
                <a:spcPct val="25000"/>
              </a:spcAft>
              <a:buClr>
                <a:srgbClr val="F6E9DB"/>
              </a:buClr>
              <a:buSzPct val="75000"/>
              <a:defRPr/>
            </a:pPr>
            <a:r>
              <a:rPr lang="es-ES" sz="3200" b="1" dirty="0" smtClean="0">
                <a:solidFill>
                  <a:srgbClr val="F2B800"/>
                </a:solidFill>
                <a:effectLst>
                  <a:outerShdw blurRad="38100" dist="38100" dir="2700000" algn="tl">
                    <a:srgbClr val="000000">
                      <a:alpha val="43137"/>
                    </a:srgbClr>
                  </a:outerShdw>
                </a:effectLst>
                <a:cs typeface="Arial" pitchFamily="34" charset="0"/>
              </a:rPr>
              <a:t>Por medio de la oración y del culto</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600" b="1" dirty="0" smtClean="0">
                <a:solidFill>
                  <a:prstClr val="white"/>
                </a:solidFill>
                <a:cs typeface="Arial" pitchFamily="34" charset="0"/>
              </a:rPr>
              <a:t>Desarrollen su vida de oración</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600" b="1" dirty="0" smtClean="0">
                <a:solidFill>
                  <a:prstClr val="white"/>
                </a:solidFill>
                <a:cs typeface="Arial" pitchFamily="34" charset="0"/>
              </a:rPr>
              <a:t>Oren juntos</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600" b="1" dirty="0" smtClean="0">
                <a:solidFill>
                  <a:prstClr val="white"/>
                </a:solidFill>
                <a:cs typeface="Arial" pitchFamily="34" charset="0"/>
              </a:rPr>
              <a:t>Las bendiciones diarias</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600" b="1" dirty="0" smtClean="0">
                <a:solidFill>
                  <a:prstClr val="white"/>
                </a:solidFill>
                <a:cs typeface="Arial" pitchFamily="34" charset="0"/>
              </a:rPr>
              <a:t>La oración cuando comen fuera de casa</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600" b="1" dirty="0" smtClean="0">
                <a:solidFill>
                  <a:prstClr val="white"/>
                </a:solidFill>
                <a:cs typeface="Arial" pitchFamily="34" charset="0"/>
              </a:rPr>
              <a:t>Aprovechen los tiempos litúrgicos</a:t>
            </a:r>
          </a:p>
          <a:p>
            <a:pPr marL="344488" indent="-344488" eaLnBrk="1" fontAlgn="base" hangingPunct="1">
              <a:spcBef>
                <a:spcPct val="20000"/>
              </a:spcBef>
              <a:spcAft>
                <a:spcPct val="25000"/>
              </a:spcAft>
              <a:buClr>
                <a:srgbClr val="F6E9DB"/>
              </a:buClr>
              <a:buSzPct val="75000"/>
              <a:buFont typeface="Arial" pitchFamily="34" charset="0"/>
              <a:buChar char="•"/>
              <a:defRPr/>
            </a:pPr>
            <a:r>
              <a:rPr lang="es-ES" sz="2600" b="1" dirty="0" smtClean="0">
                <a:solidFill>
                  <a:prstClr val="white"/>
                </a:solidFill>
                <a:cs typeface="Arial" pitchFamily="34" charset="0"/>
              </a:rPr>
              <a:t>Sean creativos al compartir la fe en familia</a:t>
            </a:r>
          </a:p>
          <a:p>
            <a:pPr eaLnBrk="1" fontAlgn="base" hangingPunct="1">
              <a:spcBef>
                <a:spcPct val="20000"/>
              </a:spcBef>
              <a:spcAft>
                <a:spcPct val="25000"/>
              </a:spcAft>
              <a:buClr>
                <a:srgbClr val="F6E9DB"/>
              </a:buClr>
              <a:buSzPct val="75000"/>
              <a:defRPr/>
            </a:pPr>
            <a:endParaRPr lang="en-US" sz="3000" b="1" dirty="0" smtClean="0">
              <a:solidFill>
                <a:srgbClr val="F6E9DB"/>
              </a:solidFill>
              <a:cs typeface="Arial" pitchFamily="34" charset="0"/>
            </a:endParaRPr>
          </a:p>
        </p:txBody>
      </p:sp>
      <p:pic>
        <p:nvPicPr>
          <p:cNvPr id="26628" name="Picture 5" descr="D:\NFCYM\bigstock-Hispanic-father-and-daughter-o-12842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79466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457200" y="0"/>
            <a:ext cx="8229600" cy="1438275"/>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a:solidFill>
                  <a:srgbClr val="FFEE6D"/>
                </a:solidFill>
                <a:latin typeface="Arial" pitchFamily="34" charset="0"/>
                <a:ea typeface="ＭＳ Ｐゴシック" charset="-128"/>
                <a:cs typeface="Arial" pitchFamily="34" charset="0"/>
              </a:rPr>
              <a:t>Compartiendo la oración con algo del </a:t>
            </a:r>
            <a:r>
              <a:rPr lang="es-ES" smtClean="0">
                <a:solidFill>
                  <a:srgbClr val="FFEE6D"/>
                </a:solidFill>
                <a:latin typeface="Arial" pitchFamily="34" charset="0"/>
                <a:ea typeface="ＭＳ Ｐゴシック" charset="-128"/>
                <a:cs typeface="Arial" pitchFamily="34" charset="0"/>
              </a:rPr>
              <a:t>bolsillo</a:t>
            </a:r>
          </a:p>
        </p:txBody>
      </p:sp>
      <p:sp>
        <p:nvSpPr>
          <p:cNvPr id="29699" name="Rectangle 2"/>
          <p:cNvSpPr>
            <a:spLocks noGrp="1" noChangeArrowheads="1"/>
          </p:cNvSpPr>
          <p:nvPr>
            <p:ph type="subTitle" idx="4294967295"/>
          </p:nvPr>
        </p:nvSpPr>
        <p:spPr>
          <a:xfrm>
            <a:off x="4076700" y="1219200"/>
            <a:ext cx="5029200" cy="5257800"/>
          </a:xfrm>
        </p:spPr>
        <p:txBody>
          <a:bodyPr lIns="0" tIns="0" rIns="0" bIns="0" anchor="ctr"/>
          <a:lstStyle/>
          <a:p>
            <a:pPr marL="0" indent="0">
              <a:buFont typeface="Wingdings 2"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3600" b="1" dirty="0" smtClean="0">
                <a:solidFill>
                  <a:srgbClr val="F2B8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¿Cuál de los objetos representa mejor mi relación con Dios en este preciso momento?</a:t>
            </a:r>
          </a:p>
          <a:p>
            <a:pPr marL="0" indent="0">
              <a:buFont typeface="Wingdings 2" pitchFamily="18"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s-ES" sz="3600" b="1" dirty="0" smtClean="0">
                <a:solidFill>
                  <a:srgbClr val="F2B8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¿Cuáles son algunas de las maneras en las que expreso esta fe?</a:t>
            </a:r>
          </a:p>
        </p:txBody>
      </p:sp>
      <p:pic>
        <p:nvPicPr>
          <p:cNvPr id="2867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29368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7128264"/>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lco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tint val="100000"/>
            <a:shade val="100000"/>
            <a:hueMod val="100000"/>
            <a:satMod val="100000"/>
          </a:schemeClr>
        </a:solidFill>
        <a:gradFill rotWithShape="1">
          <a:gsLst>
            <a:gs pos="0">
              <a:schemeClr val="phClr">
                <a:tint val="100000"/>
                <a:shade val="30000"/>
                <a:hueMod val="100000"/>
              </a:schemeClr>
            </a:gs>
            <a:gs pos="20000">
              <a:schemeClr val="phClr">
                <a:tint val="100000"/>
                <a:shade val="100000"/>
                <a:hueMod val="100000"/>
              </a:schemeClr>
            </a:gs>
            <a:gs pos="100000">
              <a:schemeClr val="phClr">
                <a:tint val="90000"/>
                <a:shade val="100000"/>
                <a:hueMod val="100000"/>
                <a:satMod val="1600000"/>
              </a:schemeClr>
            </a:gs>
          </a:gsLst>
          <a:lin ang="16200000" scaled="1"/>
        </a:gradFill>
        <a:gradFill rotWithShape="1">
          <a:gsLst>
            <a:gs pos="0">
              <a:schemeClr val="phClr">
                <a:tint val="100000"/>
                <a:shade val="30000"/>
                <a:hueMod val="100000"/>
                <a:satMod val="1600000"/>
              </a:schemeClr>
            </a:gs>
            <a:gs pos="20000">
              <a:schemeClr val="phClr">
                <a:tint val="100000"/>
                <a:shade val="100000"/>
                <a:hueMod val="100000"/>
                <a:satMod val="500000"/>
              </a:schemeClr>
            </a:gs>
            <a:gs pos="100000">
              <a:schemeClr val="phClr">
                <a:tint val="90000"/>
                <a:shade val="100000"/>
                <a:hueMod val="100000"/>
                <a:satMod val="160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6439</Words>
  <Application>Microsoft Office PowerPoint</Application>
  <PresentationFormat>On-screen Show (4:3)</PresentationFormat>
  <Paragraphs>324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Welcome</vt:lpstr>
      <vt:lpstr>PowerPoint Presentation</vt:lpstr>
      <vt:lpstr>PowerPoint Presentation</vt:lpstr>
      <vt:lpstr>Objetivos</vt:lpstr>
      <vt:lpstr>Recordemos que los padres son como un espejo</vt:lpstr>
      <vt:lpstr>Tu familia es una iglesia doméstica</vt:lpstr>
      <vt:lpstr>Fortaleciendo la iglesia doméstica Fortaleciendo la fe en casa</vt:lpstr>
      <vt:lpstr>Momentos de encuentro</vt:lpstr>
      <vt:lpstr>Fortaleciendo la iglesia doméstica Fortaleciendo la fe en casa</vt:lpstr>
      <vt:lpstr>Compartiendo la oración con algo del bolsillo</vt:lpstr>
      <vt:lpstr>Compartiendo la fe =  Reflexión teológica</vt:lpstr>
      <vt:lpstr>Fortaleciendo la iglesia doméstica Fortaleciendo la fe en casa</vt:lpstr>
      <vt:lpstr>Orando con las escrituras</vt:lpstr>
      <vt:lpstr>2 Timoteo 4:1-4</vt:lpstr>
      <vt:lpstr>Biblias, Biblias y más Biblias. . . ¿Cuál es la mejor para nosotros? </vt:lpstr>
      <vt:lpstr>Fortaleciendo la iglesia doméstica Fortaleciendo la fe en casa</vt:lpstr>
      <vt:lpstr>Conectando la fe con la vida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Kledzik</dc:creator>
  <cp:lastModifiedBy>Diane Kledzik</cp:lastModifiedBy>
  <cp:revision>25</cp:revision>
  <dcterms:created xsi:type="dcterms:W3CDTF">2016-03-16T20:52:06Z</dcterms:created>
  <dcterms:modified xsi:type="dcterms:W3CDTF">2016-03-21T19:56:48Z</dcterms:modified>
</cp:coreProperties>
</file>