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7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3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6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3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8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87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6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90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9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8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1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9FA9-2176-4037-ABCF-177ADDCA9681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FDCA3-7965-4EFD-9860-1F9C3B8B8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2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sefflorida.com/rulesforms.htm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for STEM Fair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Animal Science 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Behavioral and Social Sciences 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Biomedical and Health Sciences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Cellular and Molecular Biology and Biochemistry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Chemistry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Earth and Environmental Sciences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Engineering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Environmental Engineering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Mathematics and Computational Sciences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Intelligent Machines, Robotics and Systems Software 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Microbiology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Physics and Astronomy</a:t>
            </a:r>
          </a:p>
          <a:p>
            <a:pPr lvl="0" eaLnBrk="0" fontAlgn="base" hangingPunct="0">
              <a:spcAft>
                <a:spcPct val="0"/>
              </a:spcAft>
              <a:buFontTx/>
              <a:buChar char="•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Plant Science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51816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REMEMBER TO BE CAREFUL TO VERIFY REQUIREMENTS FOR LAB SUPERVISION FOR SOME EXPERIMENTS AT: </a:t>
            </a:r>
            <a:r>
              <a:rPr lang="en-US" dirty="0" smtClean="0">
                <a:hlinkClick r:id="rId2"/>
              </a:rPr>
              <a:t>http://www.ssefflorida.com/rulesforms.html</a:t>
            </a:r>
            <a:endParaRPr lang="en-US" dirty="0" smtClean="0"/>
          </a:p>
          <a:p>
            <a:r>
              <a:rPr lang="en-US" dirty="0" smtClean="0"/>
              <a:t>PLEASE READ THE GUIDELINES CAREFULLY WHEN ASSISTING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29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Categories for STEM Fair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Categories for STEM Fair</dc:title>
  <dc:creator>Ross Bobulz</dc:creator>
  <cp:lastModifiedBy>Ross Bobulz</cp:lastModifiedBy>
  <cp:revision>1</cp:revision>
  <dcterms:created xsi:type="dcterms:W3CDTF">2016-09-12T10:59:30Z</dcterms:created>
  <dcterms:modified xsi:type="dcterms:W3CDTF">2016-09-12T11:05:42Z</dcterms:modified>
</cp:coreProperties>
</file>